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286" r:id="rId2"/>
    <p:sldId id="257" r:id="rId3"/>
    <p:sldId id="259" r:id="rId4"/>
    <p:sldId id="260" r:id="rId5"/>
    <p:sldId id="261" r:id="rId6"/>
    <p:sldId id="294" r:id="rId7"/>
    <p:sldId id="262" r:id="rId8"/>
    <p:sldId id="263" r:id="rId9"/>
    <p:sldId id="264" r:id="rId10"/>
    <p:sldId id="287" r:id="rId11"/>
    <p:sldId id="288" r:id="rId12"/>
    <p:sldId id="289" r:id="rId13"/>
    <p:sldId id="290" r:id="rId14"/>
    <p:sldId id="291" r:id="rId15"/>
    <p:sldId id="292" r:id="rId16"/>
    <p:sldId id="300" r:id="rId17"/>
    <p:sldId id="301" r:id="rId18"/>
    <p:sldId id="293" r:id="rId19"/>
    <p:sldId id="295" r:id="rId20"/>
    <p:sldId id="296" r:id="rId21"/>
    <p:sldId id="297" r:id="rId22"/>
    <p:sldId id="298" r:id="rId23"/>
    <p:sldId id="299" r:id="rId24"/>
    <p:sldId id="302" r:id="rId25"/>
    <p:sldId id="303" r:id="rId26"/>
    <p:sldId id="304" r:id="rId27"/>
    <p:sldId id="305" r:id="rId28"/>
    <p:sldId id="306" r:id="rId29"/>
    <p:sldId id="307" r:id="rId30"/>
    <p:sldId id="308" r:id="rId31"/>
    <p:sldId id="309" r:id="rId32"/>
    <p:sldId id="310" r:id="rId33"/>
    <p:sldId id="311" r:id="rId34"/>
    <p:sldId id="312" r:id="rId35"/>
    <p:sldId id="313" r:id="rId3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A2B61"/>
    <a:srgbClr val="FFFFFF"/>
    <a:srgbClr val="CCD0DB"/>
    <a:srgbClr val="0CA0CD"/>
    <a:srgbClr val="999999"/>
    <a:srgbClr val="084590"/>
    <a:srgbClr val="7391A2"/>
    <a:srgbClr val="E6F7ED"/>
    <a:srgbClr val="FDFDFD"/>
    <a:srgbClr val="004A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92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762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38EFB5-E9BD-400D-B62A-59674B64A72A}" type="datetimeFigureOut">
              <a:rPr lang="ko-KR" altLang="en-US" smtClean="0"/>
              <a:t>2022-10-26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0F6844-2E35-418A-89B3-99EC88A9D3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61032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5EC4A9-FE47-483E-8636-9A093BFCA0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DF648F7-8C6C-4067-9A94-F49F1934DB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8CB24AA-F8AB-4A85-A0AA-CFACECE49E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F2BB3-1EB1-4A3D-B34D-A8DA9A5EFC80}" type="datetimeFigureOut">
              <a:rPr lang="ko-KR" altLang="en-US" smtClean="0"/>
              <a:t>2022-10-26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01EDCAC-95B4-40EB-AC90-3260C94B89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D8420B5-DD3E-45DE-9828-C85BB0D84A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DFF57D-EC94-481D-8497-3EC34CB0E9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98181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D5C58A-521C-4E93-8C67-7803D96A0D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A50A469-85FF-467E-9C49-EAC0989134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1398939-2366-441A-AB38-E63B5A0501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F2BB3-1EB1-4A3D-B34D-A8DA9A5EFC80}" type="datetimeFigureOut">
              <a:rPr lang="ko-KR" altLang="en-US" smtClean="0"/>
              <a:t>2022-10-26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6607F6-1C06-4712-B668-3CD5DD705A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8143ADA-F177-42C5-92C8-9535B68B5E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DFF57D-EC94-481D-8497-3EC34CB0E9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72088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297D77B-A79D-4C52-B92F-90B308B276E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AED60AC-770E-46E4-9157-CE0B2CD0B6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EEA7918-8159-4635-B115-EE44D066B4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F2BB3-1EB1-4A3D-B34D-A8DA9A5EFC80}" type="datetimeFigureOut">
              <a:rPr lang="ko-KR" altLang="en-US" smtClean="0"/>
              <a:t>2022-10-26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F217DFC-E2D0-455F-8CD4-406E5616A7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D7F6B0-8649-40A4-9A99-A9475E6D8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DFF57D-EC94-481D-8497-3EC34CB0E9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500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151138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0F06F7-5073-4161-AC4B-8BC6E4AB4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F9BB369-12D1-4248-9F99-4A0EE9E5B8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633797C-9685-4ACE-A0A9-10617F6C68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F2BB3-1EB1-4A3D-B34D-A8DA9A5EFC80}" type="datetimeFigureOut">
              <a:rPr lang="ko-KR" altLang="en-US" smtClean="0"/>
              <a:t>2022-10-26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1954037-5295-456E-A8BE-5DAD038906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DA87085-B4AF-4647-939F-C43ADB7DC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DFF57D-EC94-481D-8497-3EC34CB0E9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76567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5276F6-EF26-46FD-94B0-3DA419492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C27DC94-79A8-41F9-8BFC-7BABEFDF9D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8791B38-1476-482B-A9EC-3AF8FB1278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C36C491-15D5-4A75-83CB-5EB03CA49A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F2BB3-1EB1-4A3D-B34D-A8DA9A5EFC80}" type="datetimeFigureOut">
              <a:rPr lang="ko-KR" altLang="en-US" smtClean="0"/>
              <a:t>2022-10-26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C87C984-44A4-487F-BED6-CC58FD52E7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1C70BF4-9E19-4AD7-8EE7-0CA8E7BD37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DFF57D-EC94-481D-8497-3EC34CB0E9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39104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5FD0EF-6738-488D-80DB-2E350F4CA6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EEB5CE9-4183-48ED-88A4-27E42BEC3F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C6342DC-1CC6-458C-B342-A6325B0EBA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1E2806C-3908-4DE6-B816-28B6B9AE58C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BEF31C4-7DEB-41FE-A841-F20B810452C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4617BD9-E39F-4D8B-A385-0AF5497E09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F2BB3-1EB1-4A3D-B34D-A8DA9A5EFC80}" type="datetimeFigureOut">
              <a:rPr lang="ko-KR" altLang="en-US" smtClean="0"/>
              <a:t>2022-10-26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6A3979B-8A97-4EBD-837C-93C6566B25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0E1FB0E-5D85-4B86-BDBC-B260415721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DFF57D-EC94-481D-8497-3EC34CB0E9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75226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F9F57B-DD0A-4D31-8A26-19E14BDA7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A17E0A-7B50-42FF-A5A6-5D028FB0B9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F2BB3-1EB1-4A3D-B34D-A8DA9A5EFC80}" type="datetimeFigureOut">
              <a:rPr lang="ko-KR" altLang="en-US" smtClean="0"/>
              <a:t>2022-10-26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9BA5EFE-8270-47D1-9E44-D4CB895B27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E3352AF-FF2D-4025-AFE6-E876520FF1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DFF57D-EC94-481D-8497-3EC34CB0E9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35778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16601E9-EA11-4953-BFAC-D291EEBEA3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F2BB3-1EB1-4A3D-B34D-A8DA9A5EFC80}" type="datetimeFigureOut">
              <a:rPr lang="ko-KR" altLang="en-US" smtClean="0"/>
              <a:t>2022-10-26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0B3F5C6-9BD8-49AF-BB52-12FCC0D7B5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81CCF8D-3FFC-4BA8-B737-864286439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DFF57D-EC94-481D-8497-3EC34CB0E9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83350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6B13A9-C1DB-4D6D-9B2C-5B88791603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E741E2A-EC04-4B08-8BC7-61E813BE92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4FC2D36-CDE1-45BF-9E3E-A2C4B669E3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E3AE840-0236-451A-AF66-A6A14761F4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F2BB3-1EB1-4A3D-B34D-A8DA9A5EFC80}" type="datetimeFigureOut">
              <a:rPr lang="ko-KR" altLang="en-US" smtClean="0"/>
              <a:t>2022-10-26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3852F79-B813-4D51-A68D-5DB464687D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18EBD9D-2E3F-46B8-8790-8D5EE2D41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DFF57D-EC94-481D-8497-3EC34CB0E9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63468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D0EAC0-62BB-4D9F-906E-089BA9504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BC71449-F219-4A6A-BD32-CF3F0BE69C9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2E1C230-F60C-42A9-B9D0-91B16C744C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D614855-125B-445F-A8BA-9E9355E13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F2BB3-1EB1-4A3D-B34D-A8DA9A5EFC80}" type="datetimeFigureOut">
              <a:rPr lang="ko-KR" altLang="en-US" smtClean="0"/>
              <a:t>2022-10-26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343BB94-BAF0-46C8-9169-AB076AB4CD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AE2A1D0-7F98-49AF-96BE-DAC3520A6E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DFF57D-EC94-481D-8497-3EC34CB0E9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29603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B64B614-82C8-466C-9356-7A1246101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5F25B64-B6B1-4AFF-9B35-BB9CC7366A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C3A44FC-18ED-444C-B49A-392F1A7B781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2F2BB3-1EB1-4A3D-B34D-A8DA9A5EFC80}" type="datetimeFigureOut">
              <a:rPr lang="ko-KR" altLang="en-US" smtClean="0"/>
              <a:t>2022-10-26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7DE4ADE-C749-4B32-BC47-260A9B8E44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DF308B7-861C-45DD-8DE6-2EBD5C21A4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DFF57D-EC94-481D-8497-3EC34CB0E9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19700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8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image" Target="../media/image3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image" Target="../media/image37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svg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8.svg"/><Relationship Id="rId7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svg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8.svg"/><Relationship Id="rId7" Type="http://schemas.openxmlformats.org/officeDocument/2006/relationships/image" Target="../media/image6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54.svg"/><Relationship Id="rId4" Type="http://schemas.openxmlformats.org/officeDocument/2006/relationships/image" Target="../media/image5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jpeg"/><Relationship Id="rId5" Type="http://schemas.openxmlformats.org/officeDocument/2006/relationships/image" Target="../media/image57.jpeg"/><Relationship Id="rId4" Type="http://schemas.openxmlformats.org/officeDocument/2006/relationships/image" Target="../media/image56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image" Target="../media/image6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8.svg"/><Relationship Id="rId7" Type="http://schemas.openxmlformats.org/officeDocument/2006/relationships/image" Target="../media/image19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그래픽 34">
            <a:extLst>
              <a:ext uri="{FF2B5EF4-FFF2-40B4-BE49-F238E27FC236}">
                <a16:creationId xmlns:a16="http://schemas.microsoft.com/office/drawing/2014/main" id="{EBA2361D-0945-4783-8E3E-FA20277171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307" t="72122" r="21496"/>
          <a:stretch>
            <a:fillRect/>
          </a:stretch>
        </p:blipFill>
        <p:spPr>
          <a:xfrm rot="10800000">
            <a:off x="-3784" y="4532995"/>
            <a:ext cx="12195783" cy="2326858"/>
          </a:xfrm>
          <a:custGeom>
            <a:avLst/>
            <a:gdLst>
              <a:gd name="connsiteX0" fmla="*/ 0 w 12195783"/>
              <a:gd name="connsiteY0" fmla="*/ 0 h 2980383"/>
              <a:gd name="connsiteX1" fmla="*/ 12195783 w 12195783"/>
              <a:gd name="connsiteY1" fmla="*/ 0 h 2980383"/>
              <a:gd name="connsiteX2" fmla="*/ 12195783 w 12195783"/>
              <a:gd name="connsiteY2" fmla="*/ 2980383 h 2980383"/>
              <a:gd name="connsiteX3" fmla="*/ 0 w 12195783"/>
              <a:gd name="connsiteY3" fmla="*/ 2980383 h 2980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5783" h="2980383">
                <a:moveTo>
                  <a:pt x="0" y="0"/>
                </a:moveTo>
                <a:lnTo>
                  <a:pt x="12195783" y="0"/>
                </a:lnTo>
                <a:lnTo>
                  <a:pt x="12195783" y="2980383"/>
                </a:lnTo>
                <a:lnTo>
                  <a:pt x="0" y="2980383"/>
                </a:lnTo>
                <a:close/>
              </a:path>
            </a:pathLst>
          </a:custGeom>
        </p:spPr>
      </p:pic>
      <p:pic>
        <p:nvPicPr>
          <p:cNvPr id="34" name="그래픽 33">
            <a:extLst>
              <a:ext uri="{FF2B5EF4-FFF2-40B4-BE49-F238E27FC236}">
                <a16:creationId xmlns:a16="http://schemas.microsoft.com/office/drawing/2014/main" id="{99857A64-3068-4B7C-9F9F-37B6577F8C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307" t="72122" r="21496"/>
          <a:stretch>
            <a:fillRect/>
          </a:stretch>
        </p:blipFill>
        <p:spPr>
          <a:xfrm>
            <a:off x="0" y="-13046"/>
            <a:ext cx="12195783" cy="2594322"/>
          </a:xfrm>
          <a:custGeom>
            <a:avLst/>
            <a:gdLst>
              <a:gd name="connsiteX0" fmla="*/ 0 w 12195783"/>
              <a:gd name="connsiteY0" fmla="*/ 0 h 2980383"/>
              <a:gd name="connsiteX1" fmla="*/ 12195783 w 12195783"/>
              <a:gd name="connsiteY1" fmla="*/ 0 h 2980383"/>
              <a:gd name="connsiteX2" fmla="*/ 12195783 w 12195783"/>
              <a:gd name="connsiteY2" fmla="*/ 2980383 h 2980383"/>
              <a:gd name="connsiteX3" fmla="*/ 0 w 12195783"/>
              <a:gd name="connsiteY3" fmla="*/ 2980383 h 2980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5783" h="2980383">
                <a:moveTo>
                  <a:pt x="0" y="0"/>
                </a:moveTo>
                <a:lnTo>
                  <a:pt x="12195783" y="0"/>
                </a:lnTo>
                <a:lnTo>
                  <a:pt x="12195783" y="2980383"/>
                </a:lnTo>
                <a:lnTo>
                  <a:pt x="0" y="2980383"/>
                </a:lnTo>
                <a:close/>
              </a:path>
            </a:pathLst>
          </a:cu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71AC228D-D05C-4B6E-B297-E32D63101CF7}"/>
              </a:ext>
            </a:extLst>
          </p:cNvPr>
          <p:cNvGrpSpPr/>
          <p:nvPr/>
        </p:nvGrpSpPr>
        <p:grpSpPr>
          <a:xfrm>
            <a:off x="3711373" y="2909100"/>
            <a:ext cx="4769255" cy="1039800"/>
            <a:chOff x="3252077" y="2751744"/>
            <a:chExt cx="4769255" cy="1039800"/>
          </a:xfrm>
        </p:grpSpPr>
        <p:pic>
          <p:nvPicPr>
            <p:cNvPr id="27" name="그래픽 26">
              <a:extLst>
                <a:ext uri="{FF2B5EF4-FFF2-40B4-BE49-F238E27FC236}">
                  <a16:creationId xmlns:a16="http://schemas.microsoft.com/office/drawing/2014/main" id="{96ACD1BA-3518-4D69-B708-78DF5F6AA15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388929" y="2751744"/>
              <a:ext cx="2495550" cy="790575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85090B2-E942-4C20-B05A-7517AFF0C90E}"/>
                </a:ext>
              </a:extLst>
            </p:cNvPr>
            <p:cNvSpPr txBox="1"/>
            <p:nvPr/>
          </p:nvSpPr>
          <p:spPr>
            <a:xfrm>
              <a:off x="3252077" y="3422212"/>
              <a:ext cx="47692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rgbClr val="004A93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KOPPI 2022 WEBSITE RENEWAL PROJECT</a:t>
              </a:r>
              <a:endParaRPr lang="ko-KR" altLang="en-US" dirty="0">
                <a:solidFill>
                  <a:srgbClr val="004A93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sp>
        <p:nvSpPr>
          <p:cNvPr id="55" name="타원 54">
            <a:extLst>
              <a:ext uri="{FF2B5EF4-FFF2-40B4-BE49-F238E27FC236}">
                <a16:creationId xmlns:a16="http://schemas.microsoft.com/office/drawing/2014/main" id="{C068F184-70F0-4B9D-BEDC-F94A9D991B2F}"/>
              </a:ext>
            </a:extLst>
          </p:cNvPr>
          <p:cNvSpPr/>
          <p:nvPr/>
        </p:nvSpPr>
        <p:spPr>
          <a:xfrm>
            <a:off x="1485900" y="411527"/>
            <a:ext cx="93298" cy="9329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F40B7CC7-5D56-4B12-AA2F-D2AE9E04C4D9}"/>
              </a:ext>
            </a:extLst>
          </p:cNvPr>
          <p:cNvSpPr/>
          <p:nvPr/>
        </p:nvSpPr>
        <p:spPr>
          <a:xfrm flipV="1">
            <a:off x="5551374" y="365808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C9AF08DD-72E2-4AD4-9E64-58B404E6D8CF}"/>
              </a:ext>
            </a:extLst>
          </p:cNvPr>
          <p:cNvSpPr/>
          <p:nvPr/>
        </p:nvSpPr>
        <p:spPr>
          <a:xfrm flipV="1">
            <a:off x="8753475" y="1030601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C0E6F984-3BE1-412B-AEC0-04ADAD7FC2DB}"/>
              </a:ext>
            </a:extLst>
          </p:cNvPr>
          <p:cNvSpPr/>
          <p:nvPr/>
        </p:nvSpPr>
        <p:spPr>
          <a:xfrm flipV="1">
            <a:off x="6381750" y="981074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0721752E-44C4-4258-90C0-9D7807D84F8E}"/>
              </a:ext>
            </a:extLst>
          </p:cNvPr>
          <p:cNvSpPr/>
          <p:nvPr/>
        </p:nvSpPr>
        <p:spPr>
          <a:xfrm flipV="1">
            <a:off x="7267575" y="276224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834B3959-339E-4352-9EB7-501C4BFE561C}"/>
              </a:ext>
            </a:extLst>
          </p:cNvPr>
          <p:cNvSpPr/>
          <p:nvPr/>
        </p:nvSpPr>
        <p:spPr>
          <a:xfrm flipV="1">
            <a:off x="647700" y="419099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FAF8CE02-D1B9-41A1-A5F5-55C1B29CEBF2}"/>
              </a:ext>
            </a:extLst>
          </p:cNvPr>
          <p:cNvSpPr/>
          <p:nvPr/>
        </p:nvSpPr>
        <p:spPr>
          <a:xfrm flipV="1">
            <a:off x="1771650" y="923924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2B4F21C8-05D5-4319-95EC-A61CE1F868AE}"/>
              </a:ext>
            </a:extLst>
          </p:cNvPr>
          <p:cNvSpPr/>
          <p:nvPr/>
        </p:nvSpPr>
        <p:spPr>
          <a:xfrm flipV="1">
            <a:off x="2931249" y="276223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FB43C44D-3785-473C-9770-7DF50461CEAE}"/>
              </a:ext>
            </a:extLst>
          </p:cNvPr>
          <p:cNvSpPr/>
          <p:nvPr/>
        </p:nvSpPr>
        <p:spPr>
          <a:xfrm>
            <a:off x="2976968" y="1565130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8E5F8DC0-2EAA-44BB-8BE7-F25A3B59DB01}"/>
              </a:ext>
            </a:extLst>
          </p:cNvPr>
          <p:cNvSpPr/>
          <p:nvPr/>
        </p:nvSpPr>
        <p:spPr>
          <a:xfrm>
            <a:off x="9593650" y="238124"/>
            <a:ext cx="93298" cy="9329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99E0CEB8-EF5B-4F58-8B92-998965B409EB}"/>
              </a:ext>
            </a:extLst>
          </p:cNvPr>
          <p:cNvSpPr/>
          <p:nvPr/>
        </p:nvSpPr>
        <p:spPr>
          <a:xfrm>
            <a:off x="4578992" y="81272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352BE2B3-957A-4179-9C1E-6325B4FAD985}"/>
              </a:ext>
            </a:extLst>
          </p:cNvPr>
          <p:cNvSpPr/>
          <p:nvPr/>
        </p:nvSpPr>
        <p:spPr>
          <a:xfrm flipV="1">
            <a:off x="11658600" y="238124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5EA589D6-14A3-45DF-A05E-B35C9EB5FF33}"/>
              </a:ext>
            </a:extLst>
          </p:cNvPr>
          <p:cNvSpPr/>
          <p:nvPr/>
        </p:nvSpPr>
        <p:spPr>
          <a:xfrm flipV="1">
            <a:off x="4103270" y="903869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34A5203C-C27A-4BB6-81A5-935D73A89D12}"/>
              </a:ext>
            </a:extLst>
          </p:cNvPr>
          <p:cNvSpPr/>
          <p:nvPr/>
        </p:nvSpPr>
        <p:spPr>
          <a:xfrm flipV="1">
            <a:off x="11603356" y="960117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5E27FA5-AF17-47CA-84D3-5BE0D0F039A7}"/>
              </a:ext>
            </a:extLst>
          </p:cNvPr>
          <p:cNvSpPr txBox="1"/>
          <p:nvPr/>
        </p:nvSpPr>
        <p:spPr>
          <a:xfrm>
            <a:off x="11411017" y="6488668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이송이</a:t>
            </a: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10F483AB-6970-4A97-94DD-662BD57DA9A5}"/>
              </a:ext>
            </a:extLst>
          </p:cNvPr>
          <p:cNvSpPr/>
          <p:nvPr/>
        </p:nvSpPr>
        <p:spPr>
          <a:xfrm>
            <a:off x="1485900" y="5458949"/>
            <a:ext cx="93298" cy="9329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C9B308E5-8B59-415F-A956-7786ACFA2AA0}"/>
              </a:ext>
            </a:extLst>
          </p:cNvPr>
          <p:cNvSpPr/>
          <p:nvPr/>
        </p:nvSpPr>
        <p:spPr>
          <a:xfrm flipV="1">
            <a:off x="5551374" y="6214158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A0977F63-F28F-4C2C-9EA8-F6EAD1110280}"/>
              </a:ext>
            </a:extLst>
          </p:cNvPr>
          <p:cNvSpPr/>
          <p:nvPr/>
        </p:nvSpPr>
        <p:spPr>
          <a:xfrm flipV="1">
            <a:off x="8753475" y="6878951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5635F58A-039D-4584-A572-69C0DA0D1162}"/>
              </a:ext>
            </a:extLst>
          </p:cNvPr>
          <p:cNvSpPr/>
          <p:nvPr/>
        </p:nvSpPr>
        <p:spPr>
          <a:xfrm flipV="1">
            <a:off x="6381750" y="6829424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562C3470-0623-4047-B6A4-DEF2B03CEBE5}"/>
              </a:ext>
            </a:extLst>
          </p:cNvPr>
          <p:cNvSpPr/>
          <p:nvPr/>
        </p:nvSpPr>
        <p:spPr>
          <a:xfrm flipV="1">
            <a:off x="7267575" y="6124574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AE660BC2-5CFE-4C19-8168-50F1535CD9F0}"/>
              </a:ext>
            </a:extLst>
          </p:cNvPr>
          <p:cNvSpPr/>
          <p:nvPr/>
        </p:nvSpPr>
        <p:spPr>
          <a:xfrm flipV="1">
            <a:off x="647700" y="6267449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F9CF273B-DBD9-4F63-B2EC-338011E728B3}"/>
              </a:ext>
            </a:extLst>
          </p:cNvPr>
          <p:cNvSpPr/>
          <p:nvPr/>
        </p:nvSpPr>
        <p:spPr>
          <a:xfrm flipV="1">
            <a:off x="8850665" y="6729359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D72A1582-BA95-451F-9350-DFF0ABE5EAA1}"/>
              </a:ext>
            </a:extLst>
          </p:cNvPr>
          <p:cNvSpPr/>
          <p:nvPr/>
        </p:nvSpPr>
        <p:spPr>
          <a:xfrm flipV="1">
            <a:off x="2321649" y="6442949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00718780-7D34-45CB-AF1B-0CFD3692BB24}"/>
              </a:ext>
            </a:extLst>
          </p:cNvPr>
          <p:cNvSpPr/>
          <p:nvPr/>
        </p:nvSpPr>
        <p:spPr>
          <a:xfrm>
            <a:off x="8530043" y="5413230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0FAC25D6-EDB7-466C-8508-EB70EB8E3120}"/>
              </a:ext>
            </a:extLst>
          </p:cNvPr>
          <p:cNvSpPr/>
          <p:nvPr/>
        </p:nvSpPr>
        <p:spPr>
          <a:xfrm>
            <a:off x="9593650" y="6086474"/>
            <a:ext cx="93298" cy="9329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8B2745BB-A49E-46FC-A399-04C12952A40C}"/>
              </a:ext>
            </a:extLst>
          </p:cNvPr>
          <p:cNvSpPr/>
          <p:nvPr/>
        </p:nvSpPr>
        <p:spPr>
          <a:xfrm>
            <a:off x="3397892" y="6156912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42FFDA4A-C8FB-45DA-9245-6C179DFF6B56}"/>
              </a:ext>
            </a:extLst>
          </p:cNvPr>
          <p:cNvSpPr/>
          <p:nvPr/>
        </p:nvSpPr>
        <p:spPr>
          <a:xfrm flipV="1">
            <a:off x="11658600" y="6086474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35FF234A-D538-4DD8-96EE-E973647A2713}"/>
              </a:ext>
            </a:extLst>
          </p:cNvPr>
          <p:cNvSpPr/>
          <p:nvPr/>
        </p:nvSpPr>
        <p:spPr>
          <a:xfrm flipV="1">
            <a:off x="4103270" y="6752219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738913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3D7E8AAF-A4BF-4945-9A1C-06376AFCBA91}"/>
              </a:ext>
            </a:extLst>
          </p:cNvPr>
          <p:cNvGrpSpPr/>
          <p:nvPr/>
        </p:nvGrpSpPr>
        <p:grpSpPr>
          <a:xfrm>
            <a:off x="0" y="123284"/>
            <a:ext cx="12219904" cy="6719326"/>
            <a:chOff x="0" y="123284"/>
            <a:chExt cx="12219904" cy="6719326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D2892DC9-E92C-469F-98D7-B8D4E0B89F23}"/>
                </a:ext>
              </a:extLst>
            </p:cNvPr>
            <p:cNvGrpSpPr/>
            <p:nvPr/>
          </p:nvGrpSpPr>
          <p:grpSpPr>
            <a:xfrm>
              <a:off x="431007" y="205825"/>
              <a:ext cx="11788897" cy="369332"/>
              <a:chOff x="366713" y="209520"/>
              <a:chExt cx="11788897" cy="369332"/>
            </a:xfrm>
          </p:grpSpPr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6C86227-31E8-4AB8-A518-03F224325868}"/>
                  </a:ext>
                </a:extLst>
              </p:cNvPr>
              <p:cNvSpPr txBox="1"/>
              <p:nvPr/>
            </p:nvSpPr>
            <p:spPr>
              <a:xfrm>
                <a:off x="366713" y="209520"/>
                <a:ext cx="2169385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4A93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solidFill>
                      <a:srgbClr val="004A93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 BENCH</a:t>
                </a:r>
                <a:r>
                  <a:rPr lang="ko-KR" altLang="en-US" dirty="0">
                    <a:solidFill>
                      <a:srgbClr val="004A93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 </a:t>
                </a:r>
                <a:r>
                  <a:rPr lang="en-US" altLang="ko-KR" dirty="0">
                    <a:solidFill>
                      <a:srgbClr val="004A93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MARKING</a:t>
                </a:r>
                <a:endParaRPr lang="ko-KR" altLang="en-US" dirty="0">
                  <a:solidFill>
                    <a:srgbClr val="004A93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C508AEE-C0F2-45CA-9415-AF93C0994D2F}"/>
                  </a:ext>
                </a:extLst>
              </p:cNvPr>
              <p:cNvSpPr txBox="1"/>
              <p:nvPr/>
            </p:nvSpPr>
            <p:spPr>
              <a:xfrm>
                <a:off x="2659856" y="209520"/>
                <a:ext cx="9495754" cy="369332"/>
              </a:xfrm>
              <a:prstGeom prst="rect">
                <a:avLst/>
              </a:prstGeom>
              <a:solidFill>
                <a:srgbClr val="004A93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>
                    <a:solidFill>
                      <a:schemeClr val="bg1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자사 </a:t>
                </a:r>
                <a:r>
                  <a:rPr lang="ko-KR" altLang="en-US">
                    <a:solidFill>
                      <a:schemeClr val="bg1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홈페이지 장점</a:t>
                </a:r>
                <a:r>
                  <a:rPr lang="en-US" altLang="ko-KR">
                    <a:solidFill>
                      <a:schemeClr val="bg1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-1</a:t>
                </a:r>
                <a:endParaRPr lang="ko-KR" altLang="en-US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</p:grpSp>
        <p:pic>
          <p:nvPicPr>
            <p:cNvPr id="17" name="그래픽 16">
              <a:extLst>
                <a:ext uri="{FF2B5EF4-FFF2-40B4-BE49-F238E27FC236}">
                  <a16:creationId xmlns:a16="http://schemas.microsoft.com/office/drawing/2014/main" id="{6832C895-5FB3-4B23-9A62-C0238D972A7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948366" y="123284"/>
              <a:ext cx="286752" cy="282596"/>
            </a:xfrm>
            <a:prstGeom prst="rect">
              <a:avLst/>
            </a:prstGeom>
          </p:spPr>
        </p:pic>
        <p:pic>
          <p:nvPicPr>
            <p:cNvPr id="18" name="그래픽 17">
              <a:extLst>
                <a:ext uri="{FF2B5EF4-FFF2-40B4-BE49-F238E27FC236}">
                  <a16:creationId xmlns:a16="http://schemas.microsoft.com/office/drawing/2014/main" id="{A08D89BB-DDD2-4705-B8BD-C6F13A546A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473242" y="373640"/>
              <a:ext cx="185358" cy="182672"/>
            </a:xfrm>
            <a:prstGeom prst="rect">
              <a:avLst/>
            </a:prstGeom>
          </p:spPr>
        </p:pic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35B914BE-4F24-4D25-9EB9-7102586566B4}"/>
                </a:ext>
              </a:extLst>
            </p:cNvPr>
            <p:cNvCxnSpPr>
              <a:cxnSpLocks/>
              <a:stCxn id="22" idx="3"/>
              <a:endCxn id="23" idx="1"/>
            </p:cNvCxnSpPr>
            <p:nvPr/>
          </p:nvCxnSpPr>
          <p:spPr>
            <a:xfrm>
              <a:off x="2600392" y="390491"/>
              <a:ext cx="123758" cy="0"/>
            </a:xfrm>
            <a:prstGeom prst="line">
              <a:avLst/>
            </a:prstGeom>
            <a:ln w="19050">
              <a:solidFill>
                <a:srgbClr val="004A9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5EF1E1D-364C-43A0-88FE-CBF61C75F6C5}"/>
                </a:ext>
              </a:extLst>
            </p:cNvPr>
            <p:cNvSpPr txBox="1"/>
            <p:nvPr/>
          </p:nvSpPr>
          <p:spPr>
            <a:xfrm>
              <a:off x="0" y="6596389"/>
              <a:ext cx="260039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>
                  <a:solidFill>
                    <a:schemeClr val="bg1">
                      <a:lumMod val="75000"/>
                    </a:schemeClr>
                  </a:solidFill>
                  <a:latin typeface="+mn-ea"/>
                </a:rPr>
                <a:t>2022 KOPRI WEBSITE RENEWAL PROJECT</a:t>
              </a:r>
              <a:endParaRPr lang="ko-KR" altLang="en-US" sz="1000" dirty="0">
                <a:solidFill>
                  <a:schemeClr val="bg1">
                    <a:lumMod val="75000"/>
                  </a:schemeClr>
                </a:solidFill>
                <a:latin typeface="+mn-ea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132AD57-6869-4711-A356-7B193B968CCB}"/>
                </a:ext>
              </a:extLst>
            </p:cNvPr>
            <p:cNvSpPr txBox="1"/>
            <p:nvPr/>
          </p:nvSpPr>
          <p:spPr>
            <a:xfrm>
              <a:off x="11863064" y="6596389"/>
              <a:ext cx="32893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1000">
                  <a:solidFill>
                    <a:schemeClr val="bg1">
                      <a:lumMod val="75000"/>
                    </a:schemeClr>
                  </a:solidFill>
                  <a:latin typeface="+mn-ea"/>
                </a:rPr>
                <a:t>9P</a:t>
              </a:r>
              <a:endParaRPr lang="ko-KR" altLang="en-US" sz="1000">
                <a:solidFill>
                  <a:schemeClr val="bg1">
                    <a:lumMod val="75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1035A33E-F162-4EB7-868D-E066F2993581}"/>
              </a:ext>
            </a:extLst>
          </p:cNvPr>
          <p:cNvGrpSpPr/>
          <p:nvPr/>
        </p:nvGrpSpPr>
        <p:grpSpPr>
          <a:xfrm>
            <a:off x="1430936" y="1524618"/>
            <a:ext cx="9330128" cy="3808764"/>
            <a:chOff x="1430936" y="1524618"/>
            <a:chExt cx="9330128" cy="3808764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8A8C8B16-1B38-4A79-A4AD-6B65286D6005}"/>
                </a:ext>
              </a:extLst>
            </p:cNvPr>
            <p:cNvGrpSpPr/>
            <p:nvPr/>
          </p:nvGrpSpPr>
          <p:grpSpPr>
            <a:xfrm>
              <a:off x="1430936" y="1524618"/>
              <a:ext cx="4436471" cy="3808764"/>
              <a:chOff x="6511895" y="873397"/>
              <a:chExt cx="4436471" cy="3808764"/>
            </a:xfrm>
          </p:grpSpPr>
          <p:pic>
            <p:nvPicPr>
              <p:cNvPr id="24" name="그림 23">
                <a:extLst>
                  <a:ext uri="{FF2B5EF4-FFF2-40B4-BE49-F238E27FC236}">
                    <a16:creationId xmlns:a16="http://schemas.microsoft.com/office/drawing/2014/main" id="{6BD1E43C-AB33-486C-B359-94CBF7C49D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641318" y="984054"/>
                <a:ext cx="4226408" cy="3513442"/>
              </a:xfrm>
              <a:prstGeom prst="rect">
                <a:avLst/>
              </a:prstGeom>
            </p:spPr>
          </p:pic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07934584-3621-4977-BB3C-2C32FAA6833B}"/>
                  </a:ext>
                </a:extLst>
              </p:cNvPr>
              <p:cNvSpPr/>
              <p:nvPr/>
            </p:nvSpPr>
            <p:spPr>
              <a:xfrm>
                <a:off x="6511895" y="873397"/>
                <a:ext cx="4436471" cy="3808764"/>
              </a:xfrm>
              <a:prstGeom prst="rect">
                <a:avLst/>
              </a:prstGeom>
              <a:solidFill>
                <a:schemeClr val="bg1">
                  <a:alpha val="5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타원 25">
                <a:extLst>
                  <a:ext uri="{FF2B5EF4-FFF2-40B4-BE49-F238E27FC236}">
                    <a16:creationId xmlns:a16="http://schemas.microsoft.com/office/drawing/2014/main" id="{B365BD2A-32A2-4B76-A655-3740BFC7668D}"/>
                  </a:ext>
                </a:extLst>
              </p:cNvPr>
              <p:cNvSpPr/>
              <p:nvPr/>
            </p:nvSpPr>
            <p:spPr>
              <a:xfrm>
                <a:off x="6511895" y="3429000"/>
                <a:ext cx="1253161" cy="1253161"/>
              </a:xfrm>
              <a:prstGeom prst="ellipse">
                <a:avLst/>
              </a:prstGeom>
              <a:noFill/>
              <a:ln w="28575">
                <a:solidFill>
                  <a:srgbClr val="0CA0CD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3" name="직선 화살표 연결선 2">
                <a:extLst>
                  <a:ext uri="{FF2B5EF4-FFF2-40B4-BE49-F238E27FC236}">
                    <a16:creationId xmlns:a16="http://schemas.microsoft.com/office/drawing/2014/main" id="{095985C8-AA33-4830-B9DD-EFFC63164AE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647998" y="3120705"/>
                <a:ext cx="665492" cy="517423"/>
              </a:xfrm>
              <a:prstGeom prst="straightConnector1">
                <a:avLst/>
              </a:prstGeom>
              <a:ln w="28575">
                <a:solidFill>
                  <a:srgbClr val="0CA0CD"/>
                </a:solidFill>
                <a:prstDash val="sys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BC34F8B9-0487-4923-8577-394B758ADA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87260" y="1704446"/>
                <a:ext cx="2077508" cy="1764022"/>
              </a:xfrm>
              <a:prstGeom prst="rect">
                <a:avLst/>
              </a:prstGeom>
              <a:ln>
                <a:noFill/>
              </a:ln>
            </p:spPr>
          </p:pic>
        </p:grpSp>
        <p:sp>
          <p:nvSpPr>
            <p:cNvPr id="11" name="평행 사변형 10">
              <a:extLst>
                <a:ext uri="{FF2B5EF4-FFF2-40B4-BE49-F238E27FC236}">
                  <a16:creationId xmlns:a16="http://schemas.microsoft.com/office/drawing/2014/main" id="{B4C57335-5CA2-4E4E-A3D5-73A10142FD1C}"/>
                </a:ext>
              </a:extLst>
            </p:cNvPr>
            <p:cNvSpPr/>
            <p:nvPr/>
          </p:nvSpPr>
          <p:spPr>
            <a:xfrm>
              <a:off x="6484062" y="2931145"/>
              <a:ext cx="4277002" cy="995709"/>
            </a:xfrm>
            <a:prstGeom prst="parallelogram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r="10800000" sx="102000" sy="102000" algn="ctr" rotWithShape="0">
                <a:srgbClr val="000000">
                  <a:alpha val="8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>
                  <a:solidFill>
                    <a:schemeClr val="bg1">
                      <a:lumMod val="75000"/>
                    </a:schemeClr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퀵 메뉴의 </a:t>
              </a:r>
              <a:r>
                <a:rPr lang="ko-KR" altLang="en-US" sz="1400">
                  <a:solidFill>
                    <a:srgbClr val="004A93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호버 된 섹션</a:t>
              </a:r>
              <a:r>
                <a:rPr lang="ko-KR" altLang="en-US" sz="1400">
                  <a:solidFill>
                    <a:schemeClr val="bg1">
                      <a:lumMod val="75000"/>
                    </a:schemeClr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이 다른 섹션과 </a:t>
              </a:r>
              <a:r>
                <a:rPr lang="ko-KR" altLang="en-US" sz="1400">
                  <a:solidFill>
                    <a:srgbClr val="004A93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색상으로 구분</a:t>
              </a:r>
              <a:r>
                <a:rPr lang="ko-KR" altLang="en-US" sz="1400">
                  <a:solidFill>
                    <a:schemeClr val="bg1">
                      <a:lumMod val="75000"/>
                    </a:schemeClr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되고</a:t>
              </a:r>
              <a:r>
                <a:rPr lang="en-US" altLang="ko-KR" sz="1400">
                  <a:solidFill>
                    <a:schemeClr val="bg1">
                      <a:lumMod val="75000"/>
                    </a:schemeClr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,</a:t>
              </a:r>
              <a:r>
                <a:rPr lang="ko-KR" altLang="en-US" sz="1400">
                  <a:solidFill>
                    <a:schemeClr val="bg1">
                      <a:lumMod val="75000"/>
                    </a:schemeClr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 그림자 효과로 </a:t>
              </a:r>
              <a:r>
                <a:rPr lang="ko-KR" altLang="en-US" sz="1400">
                  <a:solidFill>
                    <a:srgbClr val="004A93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입체감</a:t>
              </a:r>
              <a:r>
                <a:rPr lang="ko-KR" altLang="en-US" sz="1400">
                  <a:solidFill>
                    <a:schemeClr val="bg1">
                      <a:lumMod val="75000"/>
                    </a:schemeClr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을 주어 구분이 쉽다</a:t>
              </a:r>
              <a:r>
                <a:rPr lang="en-US" altLang="ko-KR" sz="1400">
                  <a:solidFill>
                    <a:schemeClr val="bg1">
                      <a:lumMod val="75000"/>
                    </a:schemeClr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.</a:t>
              </a:r>
              <a:endParaRPr lang="ko-KR" altLang="en-US" sz="1400">
                <a:solidFill>
                  <a:schemeClr val="bg1">
                    <a:lumMod val="7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942798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ECE25D2F-CFBB-4980-A6A3-6BD1793F6E06}"/>
              </a:ext>
            </a:extLst>
          </p:cNvPr>
          <p:cNvGrpSpPr/>
          <p:nvPr/>
        </p:nvGrpSpPr>
        <p:grpSpPr>
          <a:xfrm>
            <a:off x="0" y="123284"/>
            <a:ext cx="12219904" cy="6719326"/>
            <a:chOff x="0" y="123284"/>
            <a:chExt cx="12219904" cy="6719326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40726701-E890-4A9D-8644-5D7B5FEDBD26}"/>
                </a:ext>
              </a:extLst>
            </p:cNvPr>
            <p:cNvGrpSpPr/>
            <p:nvPr/>
          </p:nvGrpSpPr>
          <p:grpSpPr>
            <a:xfrm>
              <a:off x="431007" y="205825"/>
              <a:ext cx="11788897" cy="369332"/>
              <a:chOff x="366713" y="209520"/>
              <a:chExt cx="11788897" cy="369332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B67297A-11DD-449A-8A6B-6ABA5C4C816F}"/>
                  </a:ext>
                </a:extLst>
              </p:cNvPr>
              <p:cNvSpPr txBox="1"/>
              <p:nvPr/>
            </p:nvSpPr>
            <p:spPr>
              <a:xfrm>
                <a:off x="366713" y="209520"/>
                <a:ext cx="2169385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4A93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solidFill>
                      <a:srgbClr val="004A93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 BENCH</a:t>
                </a:r>
                <a:r>
                  <a:rPr lang="ko-KR" altLang="en-US" dirty="0">
                    <a:solidFill>
                      <a:srgbClr val="004A93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 </a:t>
                </a:r>
                <a:r>
                  <a:rPr lang="en-US" altLang="ko-KR" dirty="0">
                    <a:solidFill>
                      <a:srgbClr val="004A93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MARKING</a:t>
                </a:r>
                <a:endParaRPr lang="ko-KR" altLang="en-US" dirty="0">
                  <a:solidFill>
                    <a:srgbClr val="004A93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D093A72-A350-457A-91A0-C30590D1BDD6}"/>
                  </a:ext>
                </a:extLst>
              </p:cNvPr>
              <p:cNvSpPr txBox="1"/>
              <p:nvPr/>
            </p:nvSpPr>
            <p:spPr>
              <a:xfrm>
                <a:off x="2659856" y="209520"/>
                <a:ext cx="9495754" cy="369332"/>
              </a:xfrm>
              <a:prstGeom prst="rect">
                <a:avLst/>
              </a:prstGeom>
              <a:solidFill>
                <a:srgbClr val="004A93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>
                    <a:solidFill>
                      <a:schemeClr val="bg1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자사 </a:t>
                </a:r>
                <a:r>
                  <a:rPr lang="ko-KR" altLang="en-US">
                    <a:solidFill>
                      <a:schemeClr val="bg1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홈페이지 장점</a:t>
                </a:r>
                <a:r>
                  <a:rPr lang="en-US" altLang="ko-KR">
                    <a:solidFill>
                      <a:schemeClr val="bg1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-2</a:t>
                </a:r>
                <a:endParaRPr lang="ko-KR" altLang="en-US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</p:grpSp>
        <p:pic>
          <p:nvPicPr>
            <p:cNvPr id="6" name="그래픽 5">
              <a:extLst>
                <a:ext uri="{FF2B5EF4-FFF2-40B4-BE49-F238E27FC236}">
                  <a16:creationId xmlns:a16="http://schemas.microsoft.com/office/drawing/2014/main" id="{2F9B0A12-2FF2-4711-9EAE-2B44B5E4F1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948366" y="123284"/>
              <a:ext cx="286752" cy="282596"/>
            </a:xfrm>
            <a:prstGeom prst="rect">
              <a:avLst/>
            </a:prstGeom>
          </p:spPr>
        </p:pic>
        <p:pic>
          <p:nvPicPr>
            <p:cNvPr id="7" name="그래픽 6">
              <a:extLst>
                <a:ext uri="{FF2B5EF4-FFF2-40B4-BE49-F238E27FC236}">
                  <a16:creationId xmlns:a16="http://schemas.microsoft.com/office/drawing/2014/main" id="{99BB11CB-14C5-4990-82E1-36238054562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473242" y="373640"/>
              <a:ext cx="185358" cy="182672"/>
            </a:xfrm>
            <a:prstGeom prst="rect">
              <a:avLst/>
            </a:prstGeom>
          </p:spPr>
        </p:pic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8F83F4B6-7435-4675-98DC-885294F5924F}"/>
                </a:ext>
              </a:extLst>
            </p:cNvPr>
            <p:cNvCxnSpPr>
              <a:cxnSpLocks/>
              <a:stCxn id="11" idx="3"/>
              <a:endCxn id="12" idx="1"/>
            </p:cNvCxnSpPr>
            <p:nvPr/>
          </p:nvCxnSpPr>
          <p:spPr>
            <a:xfrm>
              <a:off x="2600392" y="390491"/>
              <a:ext cx="123758" cy="0"/>
            </a:xfrm>
            <a:prstGeom prst="line">
              <a:avLst/>
            </a:prstGeom>
            <a:ln w="19050">
              <a:solidFill>
                <a:srgbClr val="004A9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B4E30A7-CE79-456B-8335-5BD9C1409328}"/>
                </a:ext>
              </a:extLst>
            </p:cNvPr>
            <p:cNvSpPr txBox="1"/>
            <p:nvPr/>
          </p:nvSpPr>
          <p:spPr>
            <a:xfrm>
              <a:off x="0" y="6596389"/>
              <a:ext cx="260039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>
                  <a:solidFill>
                    <a:schemeClr val="bg1">
                      <a:lumMod val="75000"/>
                    </a:schemeClr>
                  </a:solidFill>
                  <a:latin typeface="+mn-ea"/>
                </a:rPr>
                <a:t>2022 KOPRI WEBSITE RENEWAL PROJECT</a:t>
              </a:r>
              <a:endParaRPr lang="ko-KR" altLang="en-US" sz="1000" dirty="0">
                <a:solidFill>
                  <a:schemeClr val="bg1">
                    <a:lumMod val="75000"/>
                  </a:schemeClr>
                </a:solidFill>
                <a:latin typeface="+mn-ea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01B045C-9B15-456F-881F-0724301B00E3}"/>
                </a:ext>
              </a:extLst>
            </p:cNvPr>
            <p:cNvSpPr txBox="1"/>
            <p:nvPr/>
          </p:nvSpPr>
          <p:spPr>
            <a:xfrm>
              <a:off x="11792532" y="6596389"/>
              <a:ext cx="39946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1000">
                  <a:solidFill>
                    <a:schemeClr val="bg1">
                      <a:lumMod val="75000"/>
                    </a:schemeClr>
                  </a:solidFill>
                  <a:latin typeface="+mn-ea"/>
                </a:rPr>
                <a:t>10P</a:t>
              </a:r>
              <a:endParaRPr lang="ko-KR" altLang="en-US" sz="1000">
                <a:solidFill>
                  <a:schemeClr val="bg1">
                    <a:lumMod val="75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20A00A09-FB4F-4478-B339-BE1D3A5AA1CB}"/>
              </a:ext>
            </a:extLst>
          </p:cNvPr>
          <p:cNvGrpSpPr/>
          <p:nvPr/>
        </p:nvGrpSpPr>
        <p:grpSpPr>
          <a:xfrm>
            <a:off x="947517" y="1502435"/>
            <a:ext cx="10296966" cy="3853130"/>
            <a:chOff x="1268955" y="1507515"/>
            <a:chExt cx="10296966" cy="3853130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3C76FE5E-574A-4143-9A75-B62589F06010}"/>
                </a:ext>
              </a:extLst>
            </p:cNvPr>
            <p:cNvGrpSpPr/>
            <p:nvPr/>
          </p:nvGrpSpPr>
          <p:grpSpPr>
            <a:xfrm>
              <a:off x="5760343" y="1507515"/>
              <a:ext cx="5805578" cy="3853130"/>
              <a:chOff x="733246" y="1480252"/>
              <a:chExt cx="5805578" cy="3853130"/>
            </a:xfrm>
          </p:grpSpPr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id="{16D4DB8F-160E-4696-B12B-8EEAB673E8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66440" y="1664917"/>
                <a:ext cx="5587786" cy="3314022"/>
              </a:xfrm>
              <a:prstGeom prst="rect">
                <a:avLst/>
              </a:prstGeom>
            </p:spPr>
          </p:pic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91A1FCE1-4AC0-4FEE-8046-F018D83D6178}"/>
                  </a:ext>
                </a:extLst>
              </p:cNvPr>
              <p:cNvSpPr/>
              <p:nvPr/>
            </p:nvSpPr>
            <p:spPr>
              <a:xfrm>
                <a:off x="733246" y="1480252"/>
                <a:ext cx="5805578" cy="3853130"/>
              </a:xfrm>
              <a:prstGeom prst="rect">
                <a:avLst/>
              </a:prstGeom>
              <a:solidFill>
                <a:schemeClr val="bg1">
                  <a:alpha val="5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7C9F84AE-5969-4938-97A0-95E325FB7FFD}"/>
                  </a:ext>
                </a:extLst>
              </p:cNvPr>
              <p:cNvSpPr/>
              <p:nvPr/>
            </p:nvSpPr>
            <p:spPr>
              <a:xfrm>
                <a:off x="5201065" y="2802419"/>
                <a:ext cx="1253161" cy="1253161"/>
              </a:xfrm>
              <a:prstGeom prst="ellipse">
                <a:avLst/>
              </a:prstGeom>
              <a:noFill/>
              <a:ln w="28575">
                <a:solidFill>
                  <a:srgbClr val="0CA0CD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5" name="직선 화살표 연결선 14">
                <a:extLst>
                  <a:ext uri="{FF2B5EF4-FFF2-40B4-BE49-F238E27FC236}">
                    <a16:creationId xmlns:a16="http://schemas.microsoft.com/office/drawing/2014/main" id="{7485CFE4-3790-4290-B53E-D199E2F29F8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567496" y="3407735"/>
                <a:ext cx="633569" cy="1"/>
              </a:xfrm>
              <a:prstGeom prst="straightConnector1">
                <a:avLst/>
              </a:prstGeom>
              <a:ln w="28575">
                <a:solidFill>
                  <a:srgbClr val="0CA0CD"/>
                </a:solidFill>
                <a:prstDash val="sys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0" name="그림 19">
                <a:extLst>
                  <a:ext uri="{FF2B5EF4-FFF2-40B4-BE49-F238E27FC236}">
                    <a16:creationId xmlns:a16="http://schemas.microsoft.com/office/drawing/2014/main" id="{915CBA56-2381-41F4-BDD5-1526B1DD93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52588" y="2356588"/>
                <a:ext cx="2287367" cy="2048576"/>
              </a:xfrm>
              <a:prstGeom prst="rect">
                <a:avLst/>
              </a:prstGeom>
            </p:spPr>
          </p:pic>
        </p:grpSp>
        <p:sp>
          <p:nvSpPr>
            <p:cNvPr id="22" name="평행 사변형 21">
              <a:extLst>
                <a:ext uri="{FF2B5EF4-FFF2-40B4-BE49-F238E27FC236}">
                  <a16:creationId xmlns:a16="http://schemas.microsoft.com/office/drawing/2014/main" id="{F568EF36-394C-44D9-8F66-BC44000A734A}"/>
                </a:ext>
              </a:extLst>
            </p:cNvPr>
            <p:cNvSpPr/>
            <p:nvPr/>
          </p:nvSpPr>
          <p:spPr>
            <a:xfrm>
              <a:off x="1268955" y="2931145"/>
              <a:ext cx="4277002" cy="995709"/>
            </a:xfrm>
            <a:prstGeom prst="parallelogram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r="10800000" sx="102000" sy="102000" algn="ctr" rotWithShape="0">
                <a:srgbClr val="000000">
                  <a:alpha val="8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>
                  <a:solidFill>
                    <a:schemeClr val="bg1">
                      <a:lumMod val="75000"/>
                    </a:schemeClr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미디어 섹션 위 </a:t>
              </a:r>
              <a:r>
                <a:rPr lang="ko-KR" altLang="en-US" sz="1400">
                  <a:solidFill>
                    <a:srgbClr val="004A93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탭 메뉴가 사진과 겹쳐 </a:t>
              </a:r>
              <a:r>
                <a:rPr lang="ko-KR" altLang="en-US" sz="1400">
                  <a:solidFill>
                    <a:schemeClr val="bg1">
                      <a:lumMod val="75000"/>
                    </a:schemeClr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있으나</a:t>
              </a:r>
              <a:r>
                <a:rPr lang="en-US" altLang="ko-KR" sz="1400">
                  <a:solidFill>
                    <a:schemeClr val="bg1">
                      <a:lumMod val="75000"/>
                    </a:schemeClr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, </a:t>
              </a:r>
              <a:r>
                <a:rPr lang="ko-KR" altLang="en-US" sz="1400">
                  <a:solidFill>
                    <a:srgbClr val="004A93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백그라운드 컬러</a:t>
              </a:r>
              <a:r>
                <a:rPr lang="ko-KR" altLang="en-US" sz="1400">
                  <a:solidFill>
                    <a:schemeClr val="bg1">
                      <a:lumMod val="75000"/>
                    </a:schemeClr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를 </a:t>
              </a:r>
              <a:r>
                <a:rPr lang="ko-KR" altLang="en-US" sz="1400">
                  <a:solidFill>
                    <a:srgbClr val="004A93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활용</a:t>
              </a:r>
              <a:r>
                <a:rPr lang="ko-KR" altLang="en-US" sz="1400">
                  <a:solidFill>
                    <a:schemeClr val="bg1">
                      <a:lumMod val="75000"/>
                    </a:schemeClr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하여 </a:t>
              </a:r>
              <a:r>
                <a:rPr lang="ko-KR" altLang="en-US" sz="1400">
                  <a:solidFill>
                    <a:srgbClr val="004A93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가독성을 확보</a:t>
              </a:r>
              <a:r>
                <a:rPr lang="ko-KR" altLang="en-US" sz="1400">
                  <a:solidFill>
                    <a:schemeClr val="bg1">
                      <a:lumMod val="75000"/>
                    </a:schemeClr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하였다</a:t>
              </a:r>
              <a:r>
                <a:rPr lang="en-US" altLang="ko-KR" sz="1400">
                  <a:solidFill>
                    <a:schemeClr val="bg1">
                      <a:lumMod val="75000"/>
                    </a:schemeClr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.</a:t>
              </a:r>
              <a:endParaRPr lang="ko-KR" altLang="en-US" sz="1400">
                <a:solidFill>
                  <a:schemeClr val="bg1">
                    <a:lumMod val="7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677934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F14C00AE-3E4C-4DCF-ACCB-EF0E30BC5A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3567" y="1466776"/>
            <a:ext cx="4015380" cy="3924448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D7BF8FC6-97EB-46C3-A4CD-48E4780E708F}"/>
              </a:ext>
            </a:extLst>
          </p:cNvPr>
          <p:cNvSpPr/>
          <p:nvPr/>
        </p:nvSpPr>
        <p:spPr>
          <a:xfrm>
            <a:off x="999183" y="1451387"/>
            <a:ext cx="4873111" cy="3853130"/>
          </a:xfrm>
          <a:prstGeom prst="rect">
            <a:avLst/>
          </a:prstGeom>
          <a:solidFill>
            <a:schemeClr val="bg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B1F4C7D9-EDA2-4504-81AA-3712FAFEED80}"/>
              </a:ext>
            </a:extLst>
          </p:cNvPr>
          <p:cNvGrpSpPr/>
          <p:nvPr/>
        </p:nvGrpSpPr>
        <p:grpSpPr>
          <a:xfrm>
            <a:off x="0" y="123284"/>
            <a:ext cx="12219904" cy="6719326"/>
            <a:chOff x="0" y="123284"/>
            <a:chExt cx="12219904" cy="6719326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DBDEFE27-D747-4E4E-9E38-04AF79DCC16C}"/>
                </a:ext>
              </a:extLst>
            </p:cNvPr>
            <p:cNvGrpSpPr/>
            <p:nvPr/>
          </p:nvGrpSpPr>
          <p:grpSpPr>
            <a:xfrm>
              <a:off x="431007" y="205825"/>
              <a:ext cx="11788897" cy="369332"/>
              <a:chOff x="366713" y="209520"/>
              <a:chExt cx="11788897" cy="369332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7BC8EA1-6115-4E2B-A767-8D11F3AFC0F5}"/>
                  </a:ext>
                </a:extLst>
              </p:cNvPr>
              <p:cNvSpPr txBox="1"/>
              <p:nvPr/>
            </p:nvSpPr>
            <p:spPr>
              <a:xfrm>
                <a:off x="366713" y="209520"/>
                <a:ext cx="2169385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4A93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solidFill>
                      <a:srgbClr val="004A93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 BENCH</a:t>
                </a:r>
                <a:r>
                  <a:rPr lang="ko-KR" altLang="en-US" dirty="0">
                    <a:solidFill>
                      <a:srgbClr val="004A93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 </a:t>
                </a:r>
                <a:r>
                  <a:rPr lang="en-US" altLang="ko-KR" dirty="0">
                    <a:solidFill>
                      <a:srgbClr val="004A93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MARKING</a:t>
                </a:r>
                <a:endParaRPr lang="ko-KR" altLang="en-US" dirty="0">
                  <a:solidFill>
                    <a:srgbClr val="004A93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84E8D8B-C6A4-4F7E-966E-8DDA82229967}"/>
                  </a:ext>
                </a:extLst>
              </p:cNvPr>
              <p:cNvSpPr txBox="1"/>
              <p:nvPr/>
            </p:nvSpPr>
            <p:spPr>
              <a:xfrm>
                <a:off x="2659856" y="209520"/>
                <a:ext cx="9495754" cy="369332"/>
              </a:xfrm>
              <a:prstGeom prst="rect">
                <a:avLst/>
              </a:prstGeom>
              <a:solidFill>
                <a:srgbClr val="004A93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>
                    <a:solidFill>
                      <a:schemeClr val="bg1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자사 </a:t>
                </a:r>
                <a:r>
                  <a:rPr lang="ko-KR" altLang="en-US">
                    <a:solidFill>
                      <a:schemeClr val="bg1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홈페이지 장점</a:t>
                </a:r>
                <a:r>
                  <a:rPr lang="en-US" altLang="ko-KR">
                    <a:solidFill>
                      <a:schemeClr val="bg1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-3</a:t>
                </a:r>
                <a:endParaRPr lang="ko-KR" altLang="en-US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</p:grpSp>
        <p:pic>
          <p:nvPicPr>
            <p:cNvPr id="6" name="그래픽 5">
              <a:extLst>
                <a:ext uri="{FF2B5EF4-FFF2-40B4-BE49-F238E27FC236}">
                  <a16:creationId xmlns:a16="http://schemas.microsoft.com/office/drawing/2014/main" id="{B9D3596D-0F8B-402E-9B66-49BD2BE48C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948366" y="123284"/>
              <a:ext cx="286752" cy="282596"/>
            </a:xfrm>
            <a:prstGeom prst="rect">
              <a:avLst/>
            </a:prstGeom>
          </p:spPr>
        </p:pic>
        <p:pic>
          <p:nvPicPr>
            <p:cNvPr id="7" name="그래픽 6">
              <a:extLst>
                <a:ext uri="{FF2B5EF4-FFF2-40B4-BE49-F238E27FC236}">
                  <a16:creationId xmlns:a16="http://schemas.microsoft.com/office/drawing/2014/main" id="{D30B9C9C-61AF-4358-A072-B6CE041763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1473242" y="373640"/>
              <a:ext cx="185358" cy="182672"/>
            </a:xfrm>
            <a:prstGeom prst="rect">
              <a:avLst/>
            </a:prstGeom>
          </p:spPr>
        </p:pic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EFFF3613-9871-4284-9E79-5CBED432BD3E}"/>
                </a:ext>
              </a:extLst>
            </p:cNvPr>
            <p:cNvCxnSpPr>
              <a:cxnSpLocks/>
              <a:stCxn id="11" idx="3"/>
              <a:endCxn id="12" idx="1"/>
            </p:cNvCxnSpPr>
            <p:nvPr/>
          </p:nvCxnSpPr>
          <p:spPr>
            <a:xfrm>
              <a:off x="2600392" y="390491"/>
              <a:ext cx="123758" cy="0"/>
            </a:xfrm>
            <a:prstGeom prst="line">
              <a:avLst/>
            </a:prstGeom>
            <a:ln w="19050">
              <a:solidFill>
                <a:srgbClr val="004A9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D9540FC-3493-4083-80CC-7D3D834CC80D}"/>
                </a:ext>
              </a:extLst>
            </p:cNvPr>
            <p:cNvSpPr txBox="1"/>
            <p:nvPr/>
          </p:nvSpPr>
          <p:spPr>
            <a:xfrm>
              <a:off x="0" y="6596389"/>
              <a:ext cx="260039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>
                  <a:solidFill>
                    <a:schemeClr val="bg1">
                      <a:lumMod val="75000"/>
                    </a:schemeClr>
                  </a:solidFill>
                  <a:latin typeface="+mn-ea"/>
                </a:rPr>
                <a:t>2022 KOPRI WEBSITE RENEWAL PROJECT</a:t>
              </a:r>
              <a:endParaRPr lang="ko-KR" altLang="en-US" sz="1000" dirty="0">
                <a:solidFill>
                  <a:schemeClr val="bg1">
                    <a:lumMod val="75000"/>
                  </a:schemeClr>
                </a:solidFill>
                <a:latin typeface="+mn-ea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FF8479F-6503-44A6-ADDF-2A03FECE0892}"/>
                </a:ext>
              </a:extLst>
            </p:cNvPr>
            <p:cNvSpPr txBox="1"/>
            <p:nvPr/>
          </p:nvSpPr>
          <p:spPr>
            <a:xfrm>
              <a:off x="11792532" y="6596389"/>
              <a:ext cx="39946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1000">
                  <a:solidFill>
                    <a:schemeClr val="bg1">
                      <a:lumMod val="75000"/>
                    </a:schemeClr>
                  </a:solidFill>
                  <a:latin typeface="+mn-ea"/>
                </a:rPr>
                <a:t>11P</a:t>
              </a:r>
              <a:endParaRPr lang="ko-KR" altLang="en-US" sz="1000">
                <a:solidFill>
                  <a:schemeClr val="bg1">
                    <a:lumMod val="75000"/>
                  </a:schemeClr>
                </a:solidFill>
                <a:latin typeface="+mn-ea"/>
              </a:endParaRPr>
            </a:p>
          </p:txBody>
        </p:sp>
      </p:grpSp>
      <p:pic>
        <p:nvPicPr>
          <p:cNvPr id="18" name="그림 17">
            <a:extLst>
              <a:ext uri="{FF2B5EF4-FFF2-40B4-BE49-F238E27FC236}">
                <a16:creationId xmlns:a16="http://schemas.microsoft.com/office/drawing/2014/main" id="{B4DBA6AC-BECF-4BED-9FAB-21D49C3D32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6950" y="3745590"/>
            <a:ext cx="5135564" cy="1498811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F7A56672-58A7-4001-8601-F6D1D767336E}"/>
              </a:ext>
            </a:extLst>
          </p:cNvPr>
          <p:cNvSpPr/>
          <p:nvPr/>
        </p:nvSpPr>
        <p:spPr>
          <a:xfrm>
            <a:off x="1473567" y="1466776"/>
            <a:ext cx="4015380" cy="1284813"/>
          </a:xfrm>
          <a:prstGeom prst="rect">
            <a:avLst/>
          </a:prstGeom>
          <a:noFill/>
          <a:ln w="28575">
            <a:solidFill>
              <a:srgbClr val="0CA0CD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609903EF-8E59-479D-A444-9334EE95ACB0}"/>
              </a:ext>
            </a:extLst>
          </p:cNvPr>
          <p:cNvCxnSpPr>
            <a:cxnSpLocks/>
            <a:endCxn id="18" idx="0"/>
          </p:cNvCxnSpPr>
          <p:nvPr/>
        </p:nvCxnSpPr>
        <p:spPr>
          <a:xfrm>
            <a:off x="3435737" y="2751589"/>
            <a:ext cx="958995" cy="994001"/>
          </a:xfrm>
          <a:prstGeom prst="straightConnector1">
            <a:avLst/>
          </a:prstGeom>
          <a:ln w="28575">
            <a:solidFill>
              <a:srgbClr val="0CA0CD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평행 사변형 22">
            <a:extLst>
              <a:ext uri="{FF2B5EF4-FFF2-40B4-BE49-F238E27FC236}">
                <a16:creationId xmlns:a16="http://schemas.microsoft.com/office/drawing/2014/main" id="{C9F7B87E-EB5D-43E1-B9FF-F3AB97626F0E}"/>
              </a:ext>
            </a:extLst>
          </p:cNvPr>
          <p:cNvSpPr/>
          <p:nvPr/>
        </p:nvSpPr>
        <p:spPr>
          <a:xfrm>
            <a:off x="6441431" y="2749881"/>
            <a:ext cx="4277002" cy="995709"/>
          </a:xfrm>
          <a:prstGeom prst="parallelogram">
            <a:avLst/>
          </a:prstGeom>
          <a:solidFill>
            <a:schemeClr val="bg1"/>
          </a:solidFill>
          <a:ln>
            <a:noFill/>
          </a:ln>
          <a:effectLst>
            <a:outerShdw blurRad="127000" dir="10800000" sx="102000" sy="102000" algn="ctr" rotWithShape="0">
              <a:srgbClr val="000000">
                <a:alpha val="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bg1">
                    <a:lumMod val="7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부서 안내의 내용을 일부만 볼 수 있게 짧은 글로 나타냈다</a:t>
            </a:r>
            <a:r>
              <a:rPr lang="en-US" altLang="ko-KR" sz="1400">
                <a:solidFill>
                  <a:schemeClr val="bg1">
                    <a:lumMod val="7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. </a:t>
            </a:r>
            <a:r>
              <a:rPr lang="ko-KR" altLang="en-US" sz="1400">
                <a:solidFill>
                  <a:schemeClr val="bg1">
                    <a:lumMod val="7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나머지 내용은 </a:t>
            </a:r>
            <a:r>
              <a:rPr lang="ko-KR" altLang="en-US" sz="1400">
                <a:solidFill>
                  <a:srgbClr val="004A93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더보기</a:t>
            </a:r>
            <a:r>
              <a:rPr lang="ko-KR" altLang="en-US" sz="1400">
                <a:solidFill>
                  <a:schemeClr val="bg1">
                    <a:lumMod val="7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를 통해 알 수 있도록 </a:t>
            </a:r>
            <a:r>
              <a:rPr lang="ko-KR" altLang="en-US" sz="1400">
                <a:solidFill>
                  <a:srgbClr val="004A93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미끼 역할</a:t>
            </a:r>
            <a:r>
              <a:rPr lang="ko-KR" altLang="en-US" sz="1400">
                <a:solidFill>
                  <a:schemeClr val="bg1">
                    <a:lumMod val="7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을 하게 했다</a:t>
            </a:r>
            <a:r>
              <a:rPr lang="en-US" altLang="ko-KR" sz="1400">
                <a:solidFill>
                  <a:schemeClr val="bg1">
                    <a:lumMod val="7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.</a:t>
            </a:r>
            <a:endParaRPr lang="ko-KR" altLang="en-US" sz="1400">
              <a:solidFill>
                <a:schemeClr val="bg1">
                  <a:lumMod val="75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677934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F64F2B53-FFA8-44C9-879D-4AE6ACEAE83F}"/>
              </a:ext>
            </a:extLst>
          </p:cNvPr>
          <p:cNvGrpSpPr/>
          <p:nvPr/>
        </p:nvGrpSpPr>
        <p:grpSpPr>
          <a:xfrm>
            <a:off x="0" y="123284"/>
            <a:ext cx="12219904" cy="6719326"/>
            <a:chOff x="0" y="123284"/>
            <a:chExt cx="12219904" cy="6719326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106376BB-747B-4A73-B424-CD0701E62214}"/>
                </a:ext>
              </a:extLst>
            </p:cNvPr>
            <p:cNvGrpSpPr/>
            <p:nvPr/>
          </p:nvGrpSpPr>
          <p:grpSpPr>
            <a:xfrm>
              <a:off x="431007" y="205825"/>
              <a:ext cx="11788897" cy="369332"/>
              <a:chOff x="366713" y="209520"/>
              <a:chExt cx="11788897" cy="369332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2195B28-851C-4EE5-87C8-52770E5462C9}"/>
                  </a:ext>
                </a:extLst>
              </p:cNvPr>
              <p:cNvSpPr txBox="1"/>
              <p:nvPr/>
            </p:nvSpPr>
            <p:spPr>
              <a:xfrm>
                <a:off x="366713" y="209520"/>
                <a:ext cx="2169385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4A93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solidFill>
                      <a:srgbClr val="004A93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 BENCH</a:t>
                </a:r>
                <a:r>
                  <a:rPr lang="ko-KR" altLang="en-US" dirty="0">
                    <a:solidFill>
                      <a:srgbClr val="004A93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 </a:t>
                </a:r>
                <a:r>
                  <a:rPr lang="en-US" altLang="ko-KR" dirty="0">
                    <a:solidFill>
                      <a:srgbClr val="004A93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MARKING</a:t>
                </a:r>
                <a:endParaRPr lang="ko-KR" altLang="en-US" dirty="0">
                  <a:solidFill>
                    <a:srgbClr val="004A93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7364BF2-ED1A-4C0B-B057-06C06ED81604}"/>
                  </a:ext>
                </a:extLst>
              </p:cNvPr>
              <p:cNvSpPr txBox="1"/>
              <p:nvPr/>
            </p:nvSpPr>
            <p:spPr>
              <a:xfrm>
                <a:off x="2659856" y="209520"/>
                <a:ext cx="9495754" cy="369332"/>
              </a:xfrm>
              <a:prstGeom prst="rect">
                <a:avLst/>
              </a:prstGeom>
              <a:solidFill>
                <a:srgbClr val="004A93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>
                    <a:solidFill>
                      <a:schemeClr val="bg1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자사 </a:t>
                </a:r>
                <a:r>
                  <a:rPr lang="ko-KR" altLang="en-US">
                    <a:solidFill>
                      <a:schemeClr val="bg1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홈페이지 단점</a:t>
                </a:r>
                <a:r>
                  <a:rPr lang="en-US" altLang="ko-KR">
                    <a:solidFill>
                      <a:schemeClr val="bg1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-1</a:t>
                </a:r>
                <a:endParaRPr lang="ko-KR" altLang="en-US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</p:grpSp>
        <p:pic>
          <p:nvPicPr>
            <p:cNvPr id="6" name="그래픽 5">
              <a:extLst>
                <a:ext uri="{FF2B5EF4-FFF2-40B4-BE49-F238E27FC236}">
                  <a16:creationId xmlns:a16="http://schemas.microsoft.com/office/drawing/2014/main" id="{B3DD9F51-5651-415E-8426-9BE71EF5A4E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948366" y="123284"/>
              <a:ext cx="286752" cy="282596"/>
            </a:xfrm>
            <a:prstGeom prst="rect">
              <a:avLst/>
            </a:prstGeom>
          </p:spPr>
        </p:pic>
        <p:pic>
          <p:nvPicPr>
            <p:cNvPr id="7" name="그래픽 6">
              <a:extLst>
                <a:ext uri="{FF2B5EF4-FFF2-40B4-BE49-F238E27FC236}">
                  <a16:creationId xmlns:a16="http://schemas.microsoft.com/office/drawing/2014/main" id="{B29E3546-1DA7-4EE6-8A22-443F79E87F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473242" y="373640"/>
              <a:ext cx="185358" cy="182672"/>
            </a:xfrm>
            <a:prstGeom prst="rect">
              <a:avLst/>
            </a:prstGeom>
          </p:spPr>
        </p:pic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AAF4628C-CB54-4098-B02D-CC6B45BD4D84}"/>
                </a:ext>
              </a:extLst>
            </p:cNvPr>
            <p:cNvCxnSpPr>
              <a:cxnSpLocks/>
              <a:stCxn id="11" idx="3"/>
              <a:endCxn id="12" idx="1"/>
            </p:cNvCxnSpPr>
            <p:nvPr/>
          </p:nvCxnSpPr>
          <p:spPr>
            <a:xfrm>
              <a:off x="2600392" y="390491"/>
              <a:ext cx="123758" cy="0"/>
            </a:xfrm>
            <a:prstGeom prst="line">
              <a:avLst/>
            </a:prstGeom>
            <a:ln w="19050">
              <a:solidFill>
                <a:srgbClr val="004A9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90859FD-14D0-4BDE-9DD0-AEBDB6C682E9}"/>
                </a:ext>
              </a:extLst>
            </p:cNvPr>
            <p:cNvSpPr txBox="1"/>
            <p:nvPr/>
          </p:nvSpPr>
          <p:spPr>
            <a:xfrm>
              <a:off x="0" y="6596389"/>
              <a:ext cx="260039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>
                  <a:solidFill>
                    <a:schemeClr val="bg1">
                      <a:lumMod val="75000"/>
                    </a:schemeClr>
                  </a:solidFill>
                  <a:latin typeface="+mn-ea"/>
                </a:rPr>
                <a:t>2022 KOPRI WEBSITE RENEWAL PROJECT</a:t>
              </a:r>
              <a:endParaRPr lang="ko-KR" altLang="en-US" sz="1000" dirty="0">
                <a:solidFill>
                  <a:schemeClr val="bg1">
                    <a:lumMod val="75000"/>
                  </a:schemeClr>
                </a:solidFill>
                <a:latin typeface="+mn-ea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5B5D4CE-1DB5-41B9-93C3-034EAFF0FC5F}"/>
                </a:ext>
              </a:extLst>
            </p:cNvPr>
            <p:cNvSpPr txBox="1"/>
            <p:nvPr/>
          </p:nvSpPr>
          <p:spPr>
            <a:xfrm>
              <a:off x="11792532" y="6596389"/>
              <a:ext cx="39946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1000">
                  <a:solidFill>
                    <a:schemeClr val="bg1">
                      <a:lumMod val="75000"/>
                    </a:schemeClr>
                  </a:solidFill>
                  <a:latin typeface="+mn-ea"/>
                </a:rPr>
                <a:t>12P</a:t>
              </a:r>
              <a:endParaRPr lang="ko-KR" altLang="en-US" sz="1000">
                <a:solidFill>
                  <a:schemeClr val="bg1">
                    <a:lumMod val="75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37152398-43E2-461D-8DB4-C5B51D1B34EE}"/>
              </a:ext>
            </a:extLst>
          </p:cNvPr>
          <p:cNvGrpSpPr/>
          <p:nvPr/>
        </p:nvGrpSpPr>
        <p:grpSpPr>
          <a:xfrm>
            <a:off x="1054076" y="1502435"/>
            <a:ext cx="10083849" cy="3853130"/>
            <a:chOff x="915293" y="1528456"/>
            <a:chExt cx="10083849" cy="3853130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1B5CB375-D59A-4FA4-B13B-54D61CBE0AF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85858" y="1847117"/>
              <a:ext cx="4407221" cy="1359675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8CD8B2EA-9A05-418B-9A62-F4EFA0FA400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12198" y="3319887"/>
              <a:ext cx="5480881" cy="2009657"/>
            </a:xfrm>
            <a:prstGeom prst="rect">
              <a:avLst/>
            </a:prstGeom>
          </p:spPr>
        </p:pic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EFF1C0F1-E258-4280-8533-D8E377FBE2AD}"/>
                </a:ext>
              </a:extLst>
            </p:cNvPr>
            <p:cNvSpPr/>
            <p:nvPr/>
          </p:nvSpPr>
          <p:spPr>
            <a:xfrm>
              <a:off x="915293" y="1528456"/>
              <a:ext cx="5644898" cy="3853130"/>
            </a:xfrm>
            <a:prstGeom prst="rect">
              <a:avLst/>
            </a:prstGeom>
            <a:solidFill>
              <a:schemeClr val="bg1">
                <a:alpha val="5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A727BA24-074A-4D4A-A2AB-7AA7F5646427}"/>
                </a:ext>
              </a:extLst>
            </p:cNvPr>
            <p:cNvSpPr/>
            <p:nvPr/>
          </p:nvSpPr>
          <p:spPr>
            <a:xfrm>
              <a:off x="2600392" y="3697840"/>
              <a:ext cx="1253161" cy="1253161"/>
            </a:xfrm>
            <a:prstGeom prst="ellipse">
              <a:avLst/>
            </a:prstGeom>
            <a:noFill/>
            <a:ln w="28575">
              <a:solidFill>
                <a:srgbClr val="0CA0CD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0C96E538-109C-4C00-8AD5-64B566FE6F29}"/>
                </a:ext>
              </a:extLst>
            </p:cNvPr>
            <p:cNvSpPr/>
            <p:nvPr/>
          </p:nvSpPr>
          <p:spPr>
            <a:xfrm>
              <a:off x="2314919" y="1884372"/>
              <a:ext cx="1253161" cy="1253161"/>
            </a:xfrm>
            <a:prstGeom prst="ellipse">
              <a:avLst/>
            </a:prstGeom>
            <a:noFill/>
            <a:ln w="28575">
              <a:solidFill>
                <a:srgbClr val="0CA0CD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7" name="직선 화살표 연결선 16">
              <a:extLst>
                <a:ext uri="{FF2B5EF4-FFF2-40B4-BE49-F238E27FC236}">
                  <a16:creationId xmlns:a16="http://schemas.microsoft.com/office/drawing/2014/main" id="{9F950A60-4235-465E-8674-15625F96C5AB}"/>
                </a:ext>
              </a:extLst>
            </p:cNvPr>
            <p:cNvCxnSpPr>
              <a:cxnSpLocks/>
            </p:cNvCxnSpPr>
            <p:nvPr/>
          </p:nvCxnSpPr>
          <p:spPr>
            <a:xfrm>
              <a:off x="3576469" y="2537987"/>
              <a:ext cx="584470" cy="0"/>
            </a:xfrm>
            <a:prstGeom prst="straightConnector1">
              <a:avLst/>
            </a:prstGeom>
            <a:ln w="28575">
              <a:solidFill>
                <a:srgbClr val="0CA0CD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8D97FC03-2D04-4CFE-A5AC-A4474F1CAE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36664" y="4353491"/>
              <a:ext cx="452804" cy="1"/>
            </a:xfrm>
            <a:prstGeom prst="straightConnector1">
              <a:avLst/>
            </a:prstGeom>
            <a:ln w="28575">
              <a:solidFill>
                <a:srgbClr val="0CA0CD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CF9D607D-87A9-4B66-95D1-D9BA10E1096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6373" y="3601780"/>
              <a:ext cx="1972708" cy="1766860"/>
            </a:xfrm>
            <a:prstGeom prst="rect">
              <a:avLst/>
            </a:prstGeom>
          </p:spPr>
        </p:pic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5E8F8121-5103-4EAC-A468-50709F6198C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57844" y="1690916"/>
              <a:ext cx="1972708" cy="1766860"/>
            </a:xfrm>
            <a:prstGeom prst="rect">
              <a:avLst/>
            </a:prstGeom>
          </p:spPr>
        </p:pic>
        <p:sp>
          <p:nvSpPr>
            <p:cNvPr id="30" name="평행 사변형 29">
              <a:extLst>
                <a:ext uri="{FF2B5EF4-FFF2-40B4-BE49-F238E27FC236}">
                  <a16:creationId xmlns:a16="http://schemas.microsoft.com/office/drawing/2014/main" id="{FBC18F67-6E11-4F62-89A3-18333C02BF53}"/>
                </a:ext>
              </a:extLst>
            </p:cNvPr>
            <p:cNvSpPr/>
            <p:nvPr/>
          </p:nvSpPr>
          <p:spPr>
            <a:xfrm>
              <a:off x="6722140" y="2100578"/>
              <a:ext cx="4277002" cy="995709"/>
            </a:xfrm>
            <a:prstGeom prst="parallelogram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r="10800000" sx="102000" sy="102000" algn="ctr" rotWithShape="0">
                <a:srgbClr val="000000">
                  <a:alpha val="8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>
                  <a:solidFill>
                    <a:schemeClr val="bg1">
                      <a:lumMod val="75000"/>
                    </a:schemeClr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텍스트가 </a:t>
              </a:r>
              <a:r>
                <a:rPr lang="ko-KR" altLang="en-US" sz="1400">
                  <a:solidFill>
                    <a:srgbClr val="004A93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이미지와 겹쳐 가독성이 떨어져 </a:t>
              </a:r>
              <a:r>
                <a:rPr lang="ko-KR" altLang="en-US" sz="1400">
                  <a:solidFill>
                    <a:schemeClr val="bg1">
                      <a:lumMod val="75000"/>
                    </a:schemeClr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잘 보이지 않는다</a:t>
              </a:r>
              <a:r>
                <a:rPr lang="en-US" altLang="ko-KR" sz="1400">
                  <a:solidFill>
                    <a:schemeClr val="bg1">
                      <a:lumMod val="75000"/>
                    </a:schemeClr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.</a:t>
              </a:r>
              <a:endParaRPr lang="ko-KR" altLang="en-US" sz="1400">
                <a:solidFill>
                  <a:schemeClr val="bg1">
                    <a:lumMod val="7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endParaRPr>
            </a:p>
          </p:txBody>
        </p:sp>
      </p:grpSp>
      <p:sp>
        <p:nvSpPr>
          <p:cNvPr id="22" name="평행 사변형 21">
            <a:extLst>
              <a:ext uri="{FF2B5EF4-FFF2-40B4-BE49-F238E27FC236}">
                <a16:creationId xmlns:a16="http://schemas.microsoft.com/office/drawing/2014/main" id="{5F36E27C-5D42-4D5E-8C87-07A727B9DF8A}"/>
              </a:ext>
            </a:extLst>
          </p:cNvPr>
          <p:cNvSpPr/>
          <p:nvPr/>
        </p:nvSpPr>
        <p:spPr>
          <a:xfrm>
            <a:off x="6860923" y="3929271"/>
            <a:ext cx="4277002" cy="995709"/>
          </a:xfrm>
          <a:prstGeom prst="parallelogram">
            <a:avLst/>
          </a:prstGeom>
          <a:solidFill>
            <a:schemeClr val="bg1"/>
          </a:solidFill>
          <a:ln>
            <a:noFill/>
          </a:ln>
          <a:effectLst>
            <a:outerShdw blurRad="127000" dir="10800000" sx="102000" sy="102000" algn="ctr" rotWithShape="0">
              <a:srgbClr val="000000">
                <a:alpha val="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bg1">
                    <a:lumMod val="7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텍스트 뒤에 </a:t>
            </a:r>
            <a:r>
              <a:rPr lang="en-US" altLang="ko-KR" sz="1400">
                <a:solidFill>
                  <a:srgbClr val="004A93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BG </a:t>
            </a:r>
            <a:r>
              <a:rPr lang="ko-KR" altLang="en-US" sz="1400">
                <a:solidFill>
                  <a:srgbClr val="004A93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컬러를 깔아 투명도를 조절</a:t>
            </a:r>
            <a:r>
              <a:rPr lang="ko-KR" altLang="en-US" sz="1400">
                <a:solidFill>
                  <a:schemeClr val="bg1">
                    <a:lumMod val="7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한다</a:t>
            </a:r>
            <a:r>
              <a:rPr lang="en-US" altLang="ko-KR" sz="1400">
                <a:solidFill>
                  <a:schemeClr val="bg1">
                    <a:lumMod val="7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.</a:t>
            </a:r>
            <a:endParaRPr lang="ko-KR" altLang="en-US" sz="1400">
              <a:solidFill>
                <a:schemeClr val="bg1">
                  <a:lumMod val="75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75142B12-4ED0-4144-A96C-BA1A0B4F66DF}"/>
              </a:ext>
            </a:extLst>
          </p:cNvPr>
          <p:cNvCxnSpPr>
            <a:cxnSpLocks/>
          </p:cNvCxnSpPr>
          <p:nvPr/>
        </p:nvCxnSpPr>
        <p:spPr>
          <a:xfrm>
            <a:off x="8942991" y="3136679"/>
            <a:ext cx="0" cy="730646"/>
          </a:xfrm>
          <a:prstGeom prst="straightConnector1">
            <a:avLst/>
          </a:prstGeom>
          <a:ln w="28575">
            <a:solidFill>
              <a:srgbClr val="0CA0CD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77934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9FC70A3F-1851-4498-BD34-AE1D3C6C4521}"/>
              </a:ext>
            </a:extLst>
          </p:cNvPr>
          <p:cNvGrpSpPr/>
          <p:nvPr/>
        </p:nvGrpSpPr>
        <p:grpSpPr>
          <a:xfrm>
            <a:off x="0" y="123284"/>
            <a:ext cx="12219904" cy="6719326"/>
            <a:chOff x="0" y="123284"/>
            <a:chExt cx="12219904" cy="6719326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4141876C-54B2-472B-83F1-90432F6FAC1A}"/>
                </a:ext>
              </a:extLst>
            </p:cNvPr>
            <p:cNvGrpSpPr/>
            <p:nvPr/>
          </p:nvGrpSpPr>
          <p:grpSpPr>
            <a:xfrm>
              <a:off x="431007" y="205825"/>
              <a:ext cx="11788897" cy="369332"/>
              <a:chOff x="366713" y="209520"/>
              <a:chExt cx="11788897" cy="369332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04944C1-223D-462B-BB46-D05DF60FBC7D}"/>
                  </a:ext>
                </a:extLst>
              </p:cNvPr>
              <p:cNvSpPr txBox="1"/>
              <p:nvPr/>
            </p:nvSpPr>
            <p:spPr>
              <a:xfrm>
                <a:off x="366713" y="209520"/>
                <a:ext cx="2169385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4A93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solidFill>
                      <a:srgbClr val="004A93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 BENCH</a:t>
                </a:r>
                <a:r>
                  <a:rPr lang="ko-KR" altLang="en-US" dirty="0">
                    <a:solidFill>
                      <a:srgbClr val="004A93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 </a:t>
                </a:r>
                <a:r>
                  <a:rPr lang="en-US" altLang="ko-KR" dirty="0">
                    <a:solidFill>
                      <a:srgbClr val="004A93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MARKING</a:t>
                </a:r>
                <a:endParaRPr lang="ko-KR" altLang="en-US" dirty="0">
                  <a:solidFill>
                    <a:srgbClr val="004A93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56AF582-D1D5-49D5-9342-7FA1D374D7EC}"/>
                  </a:ext>
                </a:extLst>
              </p:cNvPr>
              <p:cNvSpPr txBox="1"/>
              <p:nvPr/>
            </p:nvSpPr>
            <p:spPr>
              <a:xfrm>
                <a:off x="2659856" y="209520"/>
                <a:ext cx="9495754" cy="369332"/>
              </a:xfrm>
              <a:prstGeom prst="rect">
                <a:avLst/>
              </a:prstGeom>
              <a:solidFill>
                <a:srgbClr val="004A93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>
                    <a:solidFill>
                      <a:schemeClr val="bg1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자사 </a:t>
                </a:r>
                <a:r>
                  <a:rPr lang="ko-KR" altLang="en-US">
                    <a:solidFill>
                      <a:schemeClr val="bg1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홈페이지 단점</a:t>
                </a:r>
                <a:r>
                  <a:rPr lang="en-US" altLang="ko-KR">
                    <a:solidFill>
                      <a:schemeClr val="bg1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-2</a:t>
                </a:r>
                <a:endParaRPr lang="ko-KR" altLang="en-US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</p:grpSp>
        <p:pic>
          <p:nvPicPr>
            <p:cNvPr id="6" name="그래픽 5">
              <a:extLst>
                <a:ext uri="{FF2B5EF4-FFF2-40B4-BE49-F238E27FC236}">
                  <a16:creationId xmlns:a16="http://schemas.microsoft.com/office/drawing/2014/main" id="{EDFE1911-FB78-4772-B2FA-02E9BCC9DB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948366" y="123284"/>
              <a:ext cx="286752" cy="282596"/>
            </a:xfrm>
            <a:prstGeom prst="rect">
              <a:avLst/>
            </a:prstGeom>
          </p:spPr>
        </p:pic>
        <p:pic>
          <p:nvPicPr>
            <p:cNvPr id="7" name="그래픽 6">
              <a:extLst>
                <a:ext uri="{FF2B5EF4-FFF2-40B4-BE49-F238E27FC236}">
                  <a16:creationId xmlns:a16="http://schemas.microsoft.com/office/drawing/2014/main" id="{4B99472D-48AB-4E9C-9260-1BAC93C1B11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473242" y="373640"/>
              <a:ext cx="185358" cy="182672"/>
            </a:xfrm>
            <a:prstGeom prst="rect">
              <a:avLst/>
            </a:prstGeom>
          </p:spPr>
        </p:pic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844FC6E2-48D9-4DE9-88AB-64874B1798D2}"/>
                </a:ext>
              </a:extLst>
            </p:cNvPr>
            <p:cNvCxnSpPr>
              <a:cxnSpLocks/>
              <a:stCxn id="11" idx="3"/>
              <a:endCxn id="12" idx="1"/>
            </p:cNvCxnSpPr>
            <p:nvPr/>
          </p:nvCxnSpPr>
          <p:spPr>
            <a:xfrm>
              <a:off x="2600392" y="390491"/>
              <a:ext cx="123758" cy="0"/>
            </a:xfrm>
            <a:prstGeom prst="line">
              <a:avLst/>
            </a:prstGeom>
            <a:ln w="19050">
              <a:solidFill>
                <a:srgbClr val="004A9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C8CC367-75F8-4809-A775-D1EF43E6D415}"/>
                </a:ext>
              </a:extLst>
            </p:cNvPr>
            <p:cNvSpPr txBox="1"/>
            <p:nvPr/>
          </p:nvSpPr>
          <p:spPr>
            <a:xfrm>
              <a:off x="0" y="6596389"/>
              <a:ext cx="260039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>
                  <a:solidFill>
                    <a:schemeClr val="bg1">
                      <a:lumMod val="75000"/>
                    </a:schemeClr>
                  </a:solidFill>
                  <a:latin typeface="+mn-ea"/>
                </a:rPr>
                <a:t>2022 KOPRI WEBSITE RENEWAL PROJECT</a:t>
              </a:r>
              <a:endParaRPr lang="ko-KR" altLang="en-US" sz="1000" dirty="0">
                <a:solidFill>
                  <a:schemeClr val="bg1">
                    <a:lumMod val="75000"/>
                  </a:schemeClr>
                </a:solidFill>
                <a:latin typeface="+mn-ea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A548F10-DDE7-4179-8FDA-66420A53F3F8}"/>
                </a:ext>
              </a:extLst>
            </p:cNvPr>
            <p:cNvSpPr txBox="1"/>
            <p:nvPr/>
          </p:nvSpPr>
          <p:spPr>
            <a:xfrm>
              <a:off x="11792532" y="6596389"/>
              <a:ext cx="39946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1000">
                  <a:solidFill>
                    <a:schemeClr val="bg1">
                      <a:lumMod val="75000"/>
                    </a:schemeClr>
                  </a:solidFill>
                  <a:latin typeface="+mn-ea"/>
                </a:rPr>
                <a:t>13P</a:t>
              </a:r>
              <a:endParaRPr lang="ko-KR" altLang="en-US" sz="1000">
                <a:solidFill>
                  <a:schemeClr val="bg1">
                    <a:lumMod val="75000"/>
                  </a:schemeClr>
                </a:solidFill>
                <a:latin typeface="+mn-ea"/>
              </a:endParaRPr>
            </a:p>
          </p:txBody>
        </p:sp>
      </p:grpSp>
      <p:sp>
        <p:nvSpPr>
          <p:cNvPr id="22" name="평행 사변형 21">
            <a:extLst>
              <a:ext uri="{FF2B5EF4-FFF2-40B4-BE49-F238E27FC236}">
                <a16:creationId xmlns:a16="http://schemas.microsoft.com/office/drawing/2014/main" id="{36BC23D1-A2A5-4BE2-A28C-787DF968E5C5}"/>
              </a:ext>
            </a:extLst>
          </p:cNvPr>
          <p:cNvSpPr/>
          <p:nvPr/>
        </p:nvSpPr>
        <p:spPr>
          <a:xfrm>
            <a:off x="1051187" y="2159708"/>
            <a:ext cx="4277002" cy="995709"/>
          </a:xfrm>
          <a:prstGeom prst="parallelogram">
            <a:avLst/>
          </a:prstGeom>
          <a:solidFill>
            <a:schemeClr val="bg1"/>
          </a:solidFill>
          <a:ln>
            <a:noFill/>
          </a:ln>
          <a:effectLst>
            <a:outerShdw blurRad="127000" dir="10800000" sx="102000" sy="102000" algn="ctr" rotWithShape="0">
              <a:srgbClr val="000000">
                <a:alpha val="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rgbClr val="004A93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빅비주얼</a:t>
            </a:r>
            <a:r>
              <a:rPr lang="ko-KR" altLang="en-US" sz="1400">
                <a:solidFill>
                  <a:schemeClr val="bg1">
                    <a:lumMod val="7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에 </a:t>
            </a:r>
            <a:r>
              <a:rPr lang="ko-KR" altLang="en-US" sz="1400">
                <a:solidFill>
                  <a:srgbClr val="004A93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퀵 메뉴와 동일한 카테고리</a:t>
            </a:r>
            <a:r>
              <a:rPr lang="ko-KR" altLang="en-US" sz="1400">
                <a:solidFill>
                  <a:schemeClr val="bg1">
                    <a:lumMod val="7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가 나와 있다</a:t>
            </a:r>
            <a:r>
              <a:rPr lang="en-US" altLang="ko-KR" sz="1400">
                <a:solidFill>
                  <a:schemeClr val="bg1">
                    <a:lumMod val="7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. </a:t>
            </a:r>
            <a:r>
              <a:rPr lang="ko-KR" altLang="en-US" sz="1400">
                <a:solidFill>
                  <a:schemeClr val="bg1">
                    <a:lumMod val="7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슬라이드 기능 없이 </a:t>
            </a:r>
            <a:r>
              <a:rPr lang="ko-KR" altLang="en-US" sz="1400">
                <a:solidFill>
                  <a:srgbClr val="004A93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하나의 컨텐츠</a:t>
            </a:r>
            <a:r>
              <a:rPr lang="ko-KR" altLang="en-US" sz="1400">
                <a:solidFill>
                  <a:schemeClr val="bg1">
                    <a:lumMod val="7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만 볼 수 있어 공간의 낭비다</a:t>
            </a:r>
            <a:r>
              <a:rPr lang="en-US" altLang="ko-KR" sz="1400">
                <a:solidFill>
                  <a:schemeClr val="bg1">
                    <a:lumMod val="7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.</a:t>
            </a:r>
            <a:endParaRPr lang="ko-KR" altLang="en-US" sz="1400">
              <a:solidFill>
                <a:schemeClr val="bg1">
                  <a:lumMod val="75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AD28557A-CFC4-4B64-9AB2-D3718D80D6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0005" y="2075997"/>
            <a:ext cx="5230808" cy="2706006"/>
          </a:xfrm>
          <a:prstGeom prst="rect">
            <a:avLst/>
          </a:prstGeom>
        </p:spPr>
      </p:pic>
      <p:sp>
        <p:nvSpPr>
          <p:cNvPr id="14" name="평행 사변형 13">
            <a:extLst>
              <a:ext uri="{FF2B5EF4-FFF2-40B4-BE49-F238E27FC236}">
                <a16:creationId xmlns:a16="http://schemas.microsoft.com/office/drawing/2014/main" id="{FF9D17F2-8624-46A9-A23A-BCD33774ABC8}"/>
              </a:ext>
            </a:extLst>
          </p:cNvPr>
          <p:cNvSpPr/>
          <p:nvPr/>
        </p:nvSpPr>
        <p:spPr>
          <a:xfrm>
            <a:off x="1051187" y="4016129"/>
            <a:ext cx="4277002" cy="995709"/>
          </a:xfrm>
          <a:prstGeom prst="parallelogram">
            <a:avLst/>
          </a:prstGeom>
          <a:solidFill>
            <a:schemeClr val="bg1"/>
          </a:solidFill>
          <a:ln>
            <a:noFill/>
          </a:ln>
          <a:effectLst>
            <a:outerShdw blurRad="127000" dir="10800000" sx="102000" sy="102000" algn="ctr" rotWithShape="0">
              <a:srgbClr val="000000">
                <a:alpha val="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bg1">
                    <a:lumMod val="7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빅비주얼의 컨셉을 바꾸고 </a:t>
            </a:r>
            <a:r>
              <a:rPr lang="ko-KR" altLang="en-US" sz="1400">
                <a:solidFill>
                  <a:srgbClr val="004A93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슬라이드할 수 있게 내용을 더 추가</a:t>
            </a:r>
            <a:r>
              <a:rPr lang="ko-KR" altLang="en-US" sz="1400">
                <a:solidFill>
                  <a:schemeClr val="bg1">
                    <a:lumMod val="7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한다</a:t>
            </a:r>
            <a:r>
              <a:rPr lang="en-US" altLang="ko-KR" sz="1400">
                <a:solidFill>
                  <a:schemeClr val="bg1">
                    <a:lumMod val="7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.</a:t>
            </a:r>
            <a:endParaRPr lang="ko-KR" altLang="en-US" sz="1400">
              <a:solidFill>
                <a:schemeClr val="bg1">
                  <a:lumMod val="75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6E5E0B68-BCA8-4D1C-8023-1EABEF230813}"/>
              </a:ext>
            </a:extLst>
          </p:cNvPr>
          <p:cNvCxnSpPr>
            <a:cxnSpLocks/>
          </p:cNvCxnSpPr>
          <p:nvPr/>
        </p:nvCxnSpPr>
        <p:spPr>
          <a:xfrm>
            <a:off x="3133255" y="3223537"/>
            <a:ext cx="0" cy="730646"/>
          </a:xfrm>
          <a:prstGeom prst="straightConnector1">
            <a:avLst/>
          </a:prstGeom>
          <a:ln w="28575">
            <a:solidFill>
              <a:srgbClr val="0CA0CD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77934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A0252B85-D91E-4585-AB63-AE2C83BC121A}"/>
              </a:ext>
            </a:extLst>
          </p:cNvPr>
          <p:cNvGrpSpPr/>
          <p:nvPr/>
        </p:nvGrpSpPr>
        <p:grpSpPr>
          <a:xfrm>
            <a:off x="0" y="123284"/>
            <a:ext cx="12219904" cy="6719326"/>
            <a:chOff x="0" y="123284"/>
            <a:chExt cx="12219904" cy="6719326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BD998AE1-248D-4B6E-9DC2-1E3011D52EF1}"/>
                </a:ext>
              </a:extLst>
            </p:cNvPr>
            <p:cNvGrpSpPr/>
            <p:nvPr/>
          </p:nvGrpSpPr>
          <p:grpSpPr>
            <a:xfrm>
              <a:off x="431007" y="205825"/>
              <a:ext cx="11788897" cy="369332"/>
              <a:chOff x="366713" y="209520"/>
              <a:chExt cx="11788897" cy="369332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78928B8-6A46-4CB5-824C-2E39F4E2EF56}"/>
                  </a:ext>
                </a:extLst>
              </p:cNvPr>
              <p:cNvSpPr txBox="1"/>
              <p:nvPr/>
            </p:nvSpPr>
            <p:spPr>
              <a:xfrm>
                <a:off x="366713" y="209520"/>
                <a:ext cx="2169385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4A93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solidFill>
                      <a:srgbClr val="004A93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 BENCH</a:t>
                </a:r>
                <a:r>
                  <a:rPr lang="ko-KR" altLang="en-US" dirty="0">
                    <a:solidFill>
                      <a:srgbClr val="004A93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 </a:t>
                </a:r>
                <a:r>
                  <a:rPr lang="en-US" altLang="ko-KR" dirty="0">
                    <a:solidFill>
                      <a:srgbClr val="004A93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MARKING</a:t>
                </a:r>
                <a:endParaRPr lang="ko-KR" altLang="en-US" dirty="0">
                  <a:solidFill>
                    <a:srgbClr val="004A93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BD280AB-0CC2-46EE-A4E1-AC7DF44958C5}"/>
                  </a:ext>
                </a:extLst>
              </p:cNvPr>
              <p:cNvSpPr txBox="1"/>
              <p:nvPr/>
            </p:nvSpPr>
            <p:spPr>
              <a:xfrm>
                <a:off x="2659856" y="209520"/>
                <a:ext cx="9495754" cy="369332"/>
              </a:xfrm>
              <a:prstGeom prst="rect">
                <a:avLst/>
              </a:prstGeom>
              <a:solidFill>
                <a:srgbClr val="004A93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>
                    <a:solidFill>
                      <a:schemeClr val="bg1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자사 </a:t>
                </a:r>
                <a:r>
                  <a:rPr lang="ko-KR" altLang="en-US">
                    <a:solidFill>
                      <a:schemeClr val="bg1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홈페이지 단점</a:t>
                </a:r>
                <a:r>
                  <a:rPr lang="en-US" altLang="ko-KR">
                    <a:solidFill>
                      <a:schemeClr val="bg1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-3</a:t>
                </a:r>
                <a:endParaRPr lang="ko-KR" altLang="en-US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</p:grpSp>
        <p:pic>
          <p:nvPicPr>
            <p:cNvPr id="6" name="그래픽 5">
              <a:extLst>
                <a:ext uri="{FF2B5EF4-FFF2-40B4-BE49-F238E27FC236}">
                  <a16:creationId xmlns:a16="http://schemas.microsoft.com/office/drawing/2014/main" id="{36A4540D-7351-49D3-8E65-B3A3C08665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948366" y="123284"/>
              <a:ext cx="286752" cy="282596"/>
            </a:xfrm>
            <a:prstGeom prst="rect">
              <a:avLst/>
            </a:prstGeom>
          </p:spPr>
        </p:pic>
        <p:pic>
          <p:nvPicPr>
            <p:cNvPr id="7" name="그래픽 6">
              <a:extLst>
                <a:ext uri="{FF2B5EF4-FFF2-40B4-BE49-F238E27FC236}">
                  <a16:creationId xmlns:a16="http://schemas.microsoft.com/office/drawing/2014/main" id="{064CD1B6-A696-4C19-8844-63921EA073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473242" y="373640"/>
              <a:ext cx="185358" cy="182672"/>
            </a:xfrm>
            <a:prstGeom prst="rect">
              <a:avLst/>
            </a:prstGeom>
          </p:spPr>
        </p:pic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790648F5-40BF-4688-8504-56056B811BA4}"/>
                </a:ext>
              </a:extLst>
            </p:cNvPr>
            <p:cNvCxnSpPr>
              <a:cxnSpLocks/>
              <a:stCxn id="11" idx="3"/>
              <a:endCxn id="12" idx="1"/>
            </p:cNvCxnSpPr>
            <p:nvPr/>
          </p:nvCxnSpPr>
          <p:spPr>
            <a:xfrm>
              <a:off x="2600392" y="390491"/>
              <a:ext cx="123758" cy="0"/>
            </a:xfrm>
            <a:prstGeom prst="line">
              <a:avLst/>
            </a:prstGeom>
            <a:ln w="19050">
              <a:solidFill>
                <a:srgbClr val="004A9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032079D-A123-4C79-879E-01720A89521D}"/>
                </a:ext>
              </a:extLst>
            </p:cNvPr>
            <p:cNvSpPr txBox="1"/>
            <p:nvPr/>
          </p:nvSpPr>
          <p:spPr>
            <a:xfrm>
              <a:off x="0" y="6596389"/>
              <a:ext cx="260039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>
                  <a:solidFill>
                    <a:schemeClr val="bg1">
                      <a:lumMod val="75000"/>
                    </a:schemeClr>
                  </a:solidFill>
                  <a:latin typeface="+mn-ea"/>
                </a:rPr>
                <a:t>2022 KOPRI WEBSITE RENEWAL PROJECT</a:t>
              </a:r>
              <a:endParaRPr lang="ko-KR" altLang="en-US" sz="1000" dirty="0">
                <a:solidFill>
                  <a:schemeClr val="bg1">
                    <a:lumMod val="75000"/>
                  </a:schemeClr>
                </a:solidFill>
                <a:latin typeface="+mn-ea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0CCAF2D-9051-4E35-9D92-15064D921B4C}"/>
                </a:ext>
              </a:extLst>
            </p:cNvPr>
            <p:cNvSpPr txBox="1"/>
            <p:nvPr/>
          </p:nvSpPr>
          <p:spPr>
            <a:xfrm>
              <a:off x="11792532" y="6596389"/>
              <a:ext cx="39946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1000">
                  <a:solidFill>
                    <a:schemeClr val="bg1">
                      <a:lumMod val="75000"/>
                    </a:schemeClr>
                  </a:solidFill>
                  <a:latin typeface="+mn-ea"/>
                </a:rPr>
                <a:t>14P</a:t>
              </a:r>
              <a:endParaRPr lang="ko-KR" altLang="en-US" sz="1000">
                <a:solidFill>
                  <a:schemeClr val="bg1">
                    <a:lumMod val="75000"/>
                  </a:schemeClr>
                </a:solidFill>
                <a:latin typeface="+mn-ea"/>
              </a:endParaRPr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8D9E94B6-81AE-45E5-A315-683B5D5E49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2838" y="1784761"/>
            <a:ext cx="5220830" cy="2514760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7CA89F37-23EF-413A-BED6-7FDC9E4D9EB0}"/>
              </a:ext>
            </a:extLst>
          </p:cNvPr>
          <p:cNvSpPr/>
          <p:nvPr/>
        </p:nvSpPr>
        <p:spPr>
          <a:xfrm>
            <a:off x="890804" y="1502435"/>
            <a:ext cx="5644898" cy="3853130"/>
          </a:xfrm>
          <a:prstGeom prst="rect">
            <a:avLst/>
          </a:prstGeom>
          <a:solidFill>
            <a:schemeClr val="bg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평행 사변형 18">
            <a:extLst>
              <a:ext uri="{FF2B5EF4-FFF2-40B4-BE49-F238E27FC236}">
                <a16:creationId xmlns:a16="http://schemas.microsoft.com/office/drawing/2014/main" id="{EEF6834C-EF55-4D46-85C2-9BC39F55DA43}"/>
              </a:ext>
            </a:extLst>
          </p:cNvPr>
          <p:cNvSpPr/>
          <p:nvPr/>
        </p:nvSpPr>
        <p:spPr>
          <a:xfrm>
            <a:off x="7024194" y="1976296"/>
            <a:ext cx="4277002" cy="995709"/>
          </a:xfrm>
          <a:prstGeom prst="parallelogram">
            <a:avLst/>
          </a:prstGeom>
          <a:solidFill>
            <a:schemeClr val="bg1"/>
          </a:solidFill>
          <a:ln>
            <a:noFill/>
          </a:ln>
          <a:effectLst>
            <a:outerShdw blurRad="127000" dir="10800000" sx="102000" sy="102000" algn="ctr" rotWithShape="0">
              <a:srgbClr val="000000">
                <a:alpha val="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bg1">
                    <a:lumMod val="7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GNB </a:t>
            </a:r>
            <a:r>
              <a:rPr lang="ko-KR" altLang="en-US" sz="1400">
                <a:solidFill>
                  <a:schemeClr val="bg1">
                    <a:lumMod val="7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메뉴 제목을 </a:t>
            </a:r>
            <a:r>
              <a:rPr lang="ko-KR" altLang="en-US" sz="1400">
                <a:solidFill>
                  <a:srgbClr val="004A93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로케이션으로만 확인</a:t>
            </a:r>
            <a:r>
              <a:rPr lang="ko-KR" altLang="en-US" sz="1400">
                <a:solidFill>
                  <a:schemeClr val="bg1">
                    <a:lumMod val="7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할 수 있다</a:t>
            </a:r>
            <a:r>
              <a:rPr lang="en-US" altLang="ko-KR" sz="1400">
                <a:solidFill>
                  <a:schemeClr val="bg1">
                    <a:lumMod val="7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.</a:t>
            </a:r>
            <a:endParaRPr lang="ko-KR" altLang="en-US" sz="1400">
              <a:solidFill>
                <a:schemeClr val="bg1">
                  <a:lumMod val="75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4F656523-2695-4E57-8A7D-DEB7BC415695}"/>
              </a:ext>
            </a:extLst>
          </p:cNvPr>
          <p:cNvSpPr/>
          <p:nvPr/>
        </p:nvSpPr>
        <p:spPr>
          <a:xfrm>
            <a:off x="2835087" y="1710455"/>
            <a:ext cx="1253161" cy="1253161"/>
          </a:xfrm>
          <a:prstGeom prst="ellipse">
            <a:avLst/>
          </a:prstGeom>
          <a:noFill/>
          <a:ln w="28575">
            <a:solidFill>
              <a:srgbClr val="0CA0CD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96886FB-6ACE-44B2-975F-BD2D37EC8D65}"/>
              </a:ext>
            </a:extLst>
          </p:cNvPr>
          <p:cNvCxnSpPr>
            <a:cxnSpLocks/>
          </p:cNvCxnSpPr>
          <p:nvPr/>
        </p:nvCxnSpPr>
        <p:spPr>
          <a:xfrm>
            <a:off x="3499948" y="2972005"/>
            <a:ext cx="396424" cy="456995"/>
          </a:xfrm>
          <a:prstGeom prst="straightConnector1">
            <a:avLst/>
          </a:prstGeom>
          <a:ln w="28575">
            <a:solidFill>
              <a:srgbClr val="0CA0CD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그림 24">
            <a:extLst>
              <a:ext uri="{FF2B5EF4-FFF2-40B4-BE49-F238E27FC236}">
                <a16:creationId xmlns:a16="http://schemas.microsoft.com/office/drawing/2014/main" id="{EB98A2AF-78A9-4E54-8F7D-C74E6D9628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9948" y="2972005"/>
            <a:ext cx="2862001" cy="2292924"/>
          </a:xfrm>
          <a:prstGeom prst="rect">
            <a:avLst/>
          </a:prstGeom>
        </p:spPr>
      </p:pic>
      <p:sp>
        <p:nvSpPr>
          <p:cNvPr id="27" name="평행 사변형 26">
            <a:extLst>
              <a:ext uri="{FF2B5EF4-FFF2-40B4-BE49-F238E27FC236}">
                <a16:creationId xmlns:a16="http://schemas.microsoft.com/office/drawing/2014/main" id="{D54116B3-6A80-4064-B7EC-9B1765757F69}"/>
              </a:ext>
            </a:extLst>
          </p:cNvPr>
          <p:cNvSpPr/>
          <p:nvPr/>
        </p:nvSpPr>
        <p:spPr>
          <a:xfrm>
            <a:off x="6986092" y="3881333"/>
            <a:ext cx="4277002" cy="995709"/>
          </a:xfrm>
          <a:prstGeom prst="parallelogram">
            <a:avLst/>
          </a:prstGeom>
          <a:solidFill>
            <a:schemeClr val="bg1"/>
          </a:solidFill>
          <a:ln>
            <a:noFill/>
          </a:ln>
          <a:effectLst>
            <a:outerShdw blurRad="127000" dir="10800000" sx="102000" sy="102000" algn="ctr" rotWithShape="0">
              <a:srgbClr val="000000">
                <a:alpha val="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bg1">
                    <a:lumMod val="7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가장 큰 제목은 </a:t>
            </a:r>
            <a:r>
              <a:rPr lang="en-US" altLang="ko-KR" sz="1400">
                <a:solidFill>
                  <a:schemeClr val="bg1">
                    <a:lumMod val="7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GNB </a:t>
            </a:r>
            <a:r>
              <a:rPr lang="ko-KR" altLang="en-US" sz="1400">
                <a:solidFill>
                  <a:schemeClr val="bg1">
                    <a:lumMod val="7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메뉴 이름으로 변경하고</a:t>
            </a:r>
            <a:r>
              <a:rPr lang="en-US" altLang="ko-KR" sz="1400">
                <a:solidFill>
                  <a:schemeClr val="bg1">
                    <a:lumMod val="7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, </a:t>
            </a:r>
            <a:r>
              <a:rPr lang="ko-KR" altLang="en-US" sz="1400">
                <a:solidFill>
                  <a:schemeClr val="bg1">
                    <a:lumMod val="7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뎁스 </a:t>
            </a:r>
            <a:r>
              <a:rPr lang="en-US" altLang="ko-KR" sz="1400">
                <a:solidFill>
                  <a:schemeClr val="bg1">
                    <a:lumMod val="7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2</a:t>
            </a:r>
            <a:r>
              <a:rPr lang="ko-KR" altLang="en-US" sz="1400">
                <a:solidFill>
                  <a:schemeClr val="bg1">
                    <a:lumMod val="7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의 메뉴 이름을 그 아래로 내리며 </a:t>
            </a:r>
            <a:r>
              <a:rPr lang="ko-KR" altLang="en-US" sz="1400">
                <a:solidFill>
                  <a:srgbClr val="004A93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제목 서열 정리</a:t>
            </a:r>
            <a:r>
              <a:rPr lang="ko-KR" altLang="en-US" sz="1400">
                <a:solidFill>
                  <a:schemeClr val="bg1">
                    <a:lumMod val="7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를 한다</a:t>
            </a:r>
            <a:r>
              <a:rPr lang="en-US" altLang="ko-KR" sz="1400">
                <a:solidFill>
                  <a:schemeClr val="bg1">
                    <a:lumMod val="7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.</a:t>
            </a:r>
            <a:endParaRPr lang="ko-KR" altLang="en-US" sz="1400">
              <a:solidFill>
                <a:schemeClr val="bg1">
                  <a:lumMod val="75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B2F0DE2F-F2B0-4788-A339-33CF3A37EB8E}"/>
              </a:ext>
            </a:extLst>
          </p:cNvPr>
          <p:cNvCxnSpPr>
            <a:cxnSpLocks/>
          </p:cNvCxnSpPr>
          <p:nvPr/>
        </p:nvCxnSpPr>
        <p:spPr>
          <a:xfrm>
            <a:off x="9068160" y="3088741"/>
            <a:ext cx="0" cy="730646"/>
          </a:xfrm>
          <a:prstGeom prst="straightConnector1">
            <a:avLst/>
          </a:prstGeom>
          <a:ln w="28575">
            <a:solidFill>
              <a:srgbClr val="0CA0CD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77934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F4EA0FFB-7734-4134-BD1A-504CC29E5959}"/>
              </a:ext>
            </a:extLst>
          </p:cNvPr>
          <p:cNvGrpSpPr/>
          <p:nvPr/>
        </p:nvGrpSpPr>
        <p:grpSpPr>
          <a:xfrm>
            <a:off x="0" y="123284"/>
            <a:ext cx="12219904" cy="6719326"/>
            <a:chOff x="0" y="123284"/>
            <a:chExt cx="12219904" cy="6719326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F9F75ECA-115B-4F82-B147-2E4BA361A718}"/>
                </a:ext>
              </a:extLst>
            </p:cNvPr>
            <p:cNvGrpSpPr/>
            <p:nvPr/>
          </p:nvGrpSpPr>
          <p:grpSpPr>
            <a:xfrm>
              <a:off x="431007" y="205825"/>
              <a:ext cx="11788897" cy="369332"/>
              <a:chOff x="366713" y="209520"/>
              <a:chExt cx="11788897" cy="369332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75BA262-5A44-4F61-85B1-83A9AFAF57C8}"/>
                  </a:ext>
                </a:extLst>
              </p:cNvPr>
              <p:cNvSpPr txBox="1"/>
              <p:nvPr/>
            </p:nvSpPr>
            <p:spPr>
              <a:xfrm>
                <a:off x="366713" y="209520"/>
                <a:ext cx="2169385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4A93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solidFill>
                      <a:srgbClr val="004A93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 BENCH</a:t>
                </a:r>
                <a:r>
                  <a:rPr lang="ko-KR" altLang="en-US" dirty="0">
                    <a:solidFill>
                      <a:srgbClr val="004A93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 </a:t>
                </a:r>
                <a:r>
                  <a:rPr lang="en-US" altLang="ko-KR" dirty="0">
                    <a:solidFill>
                      <a:srgbClr val="004A93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MARKING</a:t>
                </a:r>
                <a:endParaRPr lang="ko-KR" altLang="en-US" dirty="0">
                  <a:solidFill>
                    <a:srgbClr val="004A93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1FB67F6-6503-4D9E-928F-5CCB391C8216}"/>
                  </a:ext>
                </a:extLst>
              </p:cNvPr>
              <p:cNvSpPr txBox="1"/>
              <p:nvPr/>
            </p:nvSpPr>
            <p:spPr>
              <a:xfrm>
                <a:off x="2659856" y="209520"/>
                <a:ext cx="9495754" cy="369332"/>
              </a:xfrm>
              <a:prstGeom prst="rect">
                <a:avLst/>
              </a:prstGeom>
              <a:solidFill>
                <a:srgbClr val="004A93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altLang="ko-KR">
                    <a:solidFill>
                      <a:schemeClr val="bg1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SWOT </a:t>
                </a:r>
                <a:r>
                  <a:rPr lang="ko-KR" altLang="en-US">
                    <a:solidFill>
                      <a:schemeClr val="bg1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분석</a:t>
                </a:r>
                <a:endParaRPr lang="ko-KR" altLang="en-US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</p:grpSp>
        <p:pic>
          <p:nvPicPr>
            <p:cNvPr id="6" name="그래픽 5">
              <a:extLst>
                <a:ext uri="{FF2B5EF4-FFF2-40B4-BE49-F238E27FC236}">
                  <a16:creationId xmlns:a16="http://schemas.microsoft.com/office/drawing/2014/main" id="{7ED02372-ECFB-4AE0-99EE-FA092CFC5E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948366" y="123284"/>
              <a:ext cx="286752" cy="282596"/>
            </a:xfrm>
            <a:prstGeom prst="rect">
              <a:avLst/>
            </a:prstGeom>
          </p:spPr>
        </p:pic>
        <p:pic>
          <p:nvPicPr>
            <p:cNvPr id="7" name="그래픽 6">
              <a:extLst>
                <a:ext uri="{FF2B5EF4-FFF2-40B4-BE49-F238E27FC236}">
                  <a16:creationId xmlns:a16="http://schemas.microsoft.com/office/drawing/2014/main" id="{F1D91C62-2258-48E9-B9B2-D2B9DB66269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473242" y="373640"/>
              <a:ext cx="185358" cy="182672"/>
            </a:xfrm>
            <a:prstGeom prst="rect">
              <a:avLst/>
            </a:prstGeom>
          </p:spPr>
        </p:pic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3CB2DFD8-55B9-4CBC-A827-04D32840DC7F}"/>
                </a:ext>
              </a:extLst>
            </p:cNvPr>
            <p:cNvCxnSpPr>
              <a:cxnSpLocks/>
              <a:stCxn id="11" idx="3"/>
              <a:endCxn id="12" idx="1"/>
            </p:cNvCxnSpPr>
            <p:nvPr/>
          </p:nvCxnSpPr>
          <p:spPr>
            <a:xfrm>
              <a:off x="2600392" y="390491"/>
              <a:ext cx="123758" cy="0"/>
            </a:xfrm>
            <a:prstGeom prst="line">
              <a:avLst/>
            </a:prstGeom>
            <a:ln w="19050">
              <a:solidFill>
                <a:srgbClr val="004A9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EF9A552-29C0-4C0B-A648-14BA421775B0}"/>
                </a:ext>
              </a:extLst>
            </p:cNvPr>
            <p:cNvSpPr txBox="1"/>
            <p:nvPr/>
          </p:nvSpPr>
          <p:spPr>
            <a:xfrm>
              <a:off x="0" y="6596389"/>
              <a:ext cx="260039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>
                  <a:solidFill>
                    <a:schemeClr val="bg1">
                      <a:lumMod val="75000"/>
                    </a:schemeClr>
                  </a:solidFill>
                  <a:latin typeface="+mn-ea"/>
                </a:rPr>
                <a:t>2022 KOPRI WEBSITE RENEWAL PROJECT</a:t>
              </a:r>
              <a:endParaRPr lang="ko-KR" altLang="en-US" sz="1000" dirty="0">
                <a:solidFill>
                  <a:schemeClr val="bg1">
                    <a:lumMod val="75000"/>
                  </a:schemeClr>
                </a:solidFill>
                <a:latin typeface="+mn-ea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780A118-4DC9-434D-98D2-793A16F0171B}"/>
                </a:ext>
              </a:extLst>
            </p:cNvPr>
            <p:cNvSpPr txBox="1"/>
            <p:nvPr/>
          </p:nvSpPr>
          <p:spPr>
            <a:xfrm>
              <a:off x="11792532" y="6596389"/>
              <a:ext cx="39946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1000">
                  <a:solidFill>
                    <a:schemeClr val="bg1">
                      <a:lumMod val="75000"/>
                    </a:schemeClr>
                  </a:solidFill>
                  <a:latin typeface="+mn-ea"/>
                </a:rPr>
                <a:t>15P</a:t>
              </a:r>
              <a:endParaRPr lang="ko-KR" altLang="en-US" sz="1000">
                <a:solidFill>
                  <a:schemeClr val="bg1">
                    <a:lumMod val="75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E9E1982B-1DF0-4006-A4B3-42D2E054C9BA}"/>
              </a:ext>
            </a:extLst>
          </p:cNvPr>
          <p:cNvGrpSpPr/>
          <p:nvPr/>
        </p:nvGrpSpPr>
        <p:grpSpPr>
          <a:xfrm>
            <a:off x="2247710" y="1619435"/>
            <a:ext cx="7696580" cy="3619131"/>
            <a:chOff x="2247710" y="1868540"/>
            <a:chExt cx="7696580" cy="3619131"/>
          </a:xfrm>
        </p:grpSpPr>
        <p:pic>
          <p:nvPicPr>
            <p:cNvPr id="13" name="그래픽 12">
              <a:extLst>
                <a:ext uri="{FF2B5EF4-FFF2-40B4-BE49-F238E27FC236}">
                  <a16:creationId xmlns:a16="http://schemas.microsoft.com/office/drawing/2014/main" id="{5F4E79CC-B409-4733-953B-7176FBEA518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247710" y="1868540"/>
              <a:ext cx="7696580" cy="3619131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77EAF53-BA9F-4E10-8546-9558C551FB8E}"/>
                </a:ext>
              </a:extLst>
            </p:cNvPr>
            <p:cNvSpPr txBox="1"/>
            <p:nvPr/>
          </p:nvSpPr>
          <p:spPr>
            <a:xfrm>
              <a:off x="5486217" y="3354939"/>
              <a:ext cx="121956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SWOT</a:t>
              </a:r>
            </a:p>
            <a:p>
              <a:r>
                <a:rPr lang="en-US" altLang="ko-KR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ANALYSIS</a:t>
              </a:r>
              <a:endParaRPr lang="ko-KR" altLang="en-US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570BFA4-23AF-4FA0-8471-E56E39268597}"/>
                </a:ext>
              </a:extLst>
            </p:cNvPr>
            <p:cNvSpPr txBox="1"/>
            <p:nvPr/>
          </p:nvSpPr>
          <p:spPr>
            <a:xfrm>
              <a:off x="2435077" y="2053205"/>
              <a:ext cx="112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S</a:t>
              </a:r>
              <a:r>
                <a:rPr lang="en-US" altLang="ko-KR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trength</a:t>
              </a:r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61BC805-96FF-4CF3-8D7D-F0BD7057BA6C}"/>
                </a:ext>
              </a:extLst>
            </p:cNvPr>
            <p:cNvSpPr txBox="1"/>
            <p:nvPr/>
          </p:nvSpPr>
          <p:spPr>
            <a:xfrm>
              <a:off x="2435077" y="4001270"/>
              <a:ext cx="14586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O</a:t>
              </a:r>
              <a:r>
                <a:rPr lang="en-US" altLang="ko-KR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pportunity</a:t>
              </a:r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94ADA87-6715-421A-8764-B7997EBFFE8D}"/>
                </a:ext>
              </a:extLst>
            </p:cNvPr>
            <p:cNvSpPr txBox="1"/>
            <p:nvPr/>
          </p:nvSpPr>
          <p:spPr>
            <a:xfrm>
              <a:off x="8542679" y="2053205"/>
              <a:ext cx="13238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W</a:t>
              </a:r>
              <a:r>
                <a:rPr lang="en-US" altLang="ko-KR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eakness</a:t>
              </a:r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6206279-8FC3-4AA0-A64E-7206EF3C20DD}"/>
                </a:ext>
              </a:extLst>
            </p:cNvPr>
            <p:cNvSpPr txBox="1"/>
            <p:nvPr/>
          </p:nvSpPr>
          <p:spPr>
            <a:xfrm>
              <a:off x="8913486" y="4001270"/>
              <a:ext cx="8778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T</a:t>
              </a:r>
              <a:r>
                <a:rPr lang="en-US" altLang="ko-KR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hreat</a:t>
              </a:r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56715D3-05F3-403F-997F-DEC677F8F197}"/>
                </a:ext>
              </a:extLst>
            </p:cNvPr>
            <p:cNvSpPr txBox="1"/>
            <p:nvPr/>
          </p:nvSpPr>
          <p:spPr>
            <a:xfrm>
              <a:off x="2600392" y="2523222"/>
              <a:ext cx="2109873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>
                  <a:solidFill>
                    <a:srgbClr val="0CA0CD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미디어 위주의 섹션</a:t>
              </a:r>
              <a:r>
                <a:rPr lang="ko-KR" altLang="en-US" sz="1400">
                  <a:solidFill>
                    <a:schemeClr val="bg1">
                      <a:lumMod val="7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으로</a:t>
              </a:r>
              <a:endParaRPr lang="en-US" altLang="ko-KR" sz="140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r>
                <a:rPr lang="ko-KR" altLang="en-US" sz="1400">
                  <a:solidFill>
                    <a:schemeClr val="bg1">
                      <a:lumMod val="7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레이아웃이 심심하지 않고</a:t>
              </a:r>
              <a:endParaRPr lang="en-US" altLang="ko-KR" sz="140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r>
                <a:rPr lang="ko-KR" altLang="en-US" sz="1400">
                  <a:solidFill>
                    <a:srgbClr val="0CA0CD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심미적 효과</a:t>
              </a:r>
              <a:r>
                <a:rPr lang="ko-KR" altLang="en-US" sz="1400">
                  <a:solidFill>
                    <a:schemeClr val="bg1">
                      <a:lumMod val="7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를 누릴 수 있다</a:t>
              </a:r>
              <a:r>
                <a:rPr lang="en-US" altLang="ko-KR" sz="1400">
                  <a:solidFill>
                    <a:schemeClr val="bg1">
                      <a:lumMod val="7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.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704466D-0927-4D61-88BA-E269BDE372D5}"/>
                </a:ext>
              </a:extLst>
            </p:cNvPr>
            <p:cNvSpPr txBox="1"/>
            <p:nvPr/>
          </p:nvSpPr>
          <p:spPr>
            <a:xfrm>
              <a:off x="2662271" y="4471287"/>
              <a:ext cx="2409634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>
                  <a:solidFill>
                    <a:schemeClr val="bg1">
                      <a:lumMod val="7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최근 기후 위기로 인하여</a:t>
              </a:r>
              <a:endParaRPr lang="en-US" altLang="ko-KR" sz="140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r>
                <a:rPr lang="ko-KR" altLang="en-US" sz="1400">
                  <a:solidFill>
                    <a:srgbClr val="0CA0CD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극지방의 환경 변화 조사</a:t>
              </a:r>
              <a:r>
                <a:rPr lang="ko-KR" altLang="en-US" sz="1400">
                  <a:solidFill>
                    <a:schemeClr val="bg1">
                      <a:lumMod val="7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를</a:t>
              </a:r>
              <a:r>
                <a:rPr lang="en-US" altLang="ko-KR" sz="1400">
                  <a:solidFill>
                    <a:schemeClr val="bg1">
                      <a:lumMod val="7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ko-KR" altLang="en-US" sz="1400">
                  <a:solidFill>
                    <a:schemeClr val="bg1">
                      <a:lumMod val="7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위한 </a:t>
              </a:r>
              <a:endParaRPr lang="en-US" altLang="ko-KR" sz="140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r>
                <a:rPr lang="ko-KR" altLang="en-US" sz="1400">
                  <a:solidFill>
                    <a:schemeClr val="bg1">
                      <a:lumMod val="7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유입량 증가를 기대할 수 있다</a:t>
              </a:r>
              <a:r>
                <a:rPr lang="en-US" altLang="ko-KR" sz="1400">
                  <a:solidFill>
                    <a:schemeClr val="bg1">
                      <a:lumMod val="7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.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48B2497-A0B8-442B-B623-6FE09B2FB91C}"/>
                </a:ext>
              </a:extLst>
            </p:cNvPr>
            <p:cNvSpPr txBox="1"/>
            <p:nvPr/>
          </p:nvSpPr>
          <p:spPr>
            <a:xfrm>
              <a:off x="7008851" y="2523222"/>
              <a:ext cx="2582758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sz="1400">
                  <a:solidFill>
                    <a:schemeClr val="bg1">
                      <a:lumMod val="7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텍스트로 된 내용이 없어</a:t>
              </a:r>
              <a:endParaRPr lang="en-US" altLang="ko-KR" sz="140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algn="r"/>
              <a:r>
                <a:rPr lang="ko-KR" altLang="en-US" sz="1400">
                  <a:solidFill>
                    <a:srgbClr val="0CA0CD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미디어만으로는</a:t>
              </a:r>
              <a:r>
                <a:rPr lang="ko-KR" altLang="en-US" sz="1400">
                  <a:solidFill>
                    <a:schemeClr val="bg1">
                      <a:lumMod val="7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내용을 대략적으로</a:t>
              </a:r>
              <a:endParaRPr lang="en-US" altLang="ko-KR" sz="140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algn="r"/>
              <a:r>
                <a:rPr lang="ko-KR" altLang="en-US" sz="1400">
                  <a:solidFill>
                    <a:schemeClr val="bg1">
                      <a:lumMod val="7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파악하기에 </a:t>
              </a:r>
              <a:r>
                <a:rPr lang="ko-KR" altLang="en-US" sz="1400">
                  <a:solidFill>
                    <a:srgbClr val="0CA0CD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무리가 있다</a:t>
              </a:r>
              <a:r>
                <a:rPr lang="en-US" altLang="ko-KR" sz="1400">
                  <a:solidFill>
                    <a:srgbClr val="0CA0CD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.</a:t>
              </a:r>
              <a:endParaRPr lang="ko-KR" altLang="en-US" sz="1400">
                <a:solidFill>
                  <a:srgbClr val="0CA0CD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2654A27-FA7E-4827-9CE7-9BEC504CE39D}"/>
                </a:ext>
              </a:extLst>
            </p:cNvPr>
            <p:cNvSpPr txBox="1"/>
            <p:nvPr/>
          </p:nvSpPr>
          <p:spPr>
            <a:xfrm>
              <a:off x="7122233" y="4371322"/>
              <a:ext cx="2473754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sz="1400">
                  <a:solidFill>
                    <a:schemeClr val="bg1">
                      <a:lumMod val="7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연구 결과나 </a:t>
              </a:r>
              <a:endParaRPr lang="en-US" altLang="ko-KR" sz="140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algn="r"/>
              <a:r>
                <a:rPr lang="ko-KR" altLang="en-US" sz="1400">
                  <a:solidFill>
                    <a:srgbClr val="0CA0CD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자료에 대한</a:t>
              </a:r>
              <a:r>
                <a:rPr lang="en-US" altLang="ko-KR" sz="1400">
                  <a:solidFill>
                    <a:srgbClr val="0CA0CD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ko-KR" altLang="en-US" sz="1400">
                  <a:solidFill>
                    <a:srgbClr val="0CA0CD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카테고리가 부족</a:t>
              </a:r>
              <a:r>
                <a:rPr lang="ko-KR" altLang="en-US" sz="1400">
                  <a:solidFill>
                    <a:schemeClr val="bg1">
                      <a:lumMod val="7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해서</a:t>
              </a:r>
              <a:endParaRPr lang="en-US" altLang="ko-KR" sz="140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algn="r"/>
              <a:r>
                <a:rPr lang="ko-KR" altLang="en-US" sz="1400">
                  <a:solidFill>
                    <a:schemeClr val="bg1">
                      <a:lumMod val="7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조사에 한계가 따른다</a:t>
              </a:r>
              <a:r>
                <a:rPr lang="en-US" altLang="ko-KR" sz="1400">
                  <a:solidFill>
                    <a:schemeClr val="bg1">
                      <a:lumMod val="7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.</a:t>
              </a:r>
            </a:p>
          </p:txBody>
        </p:sp>
      </p:grpSp>
      <p:pic>
        <p:nvPicPr>
          <p:cNvPr id="24" name="그래픽 23">
            <a:extLst>
              <a:ext uri="{FF2B5EF4-FFF2-40B4-BE49-F238E27FC236}">
                <a16:creationId xmlns:a16="http://schemas.microsoft.com/office/drawing/2014/main" id="{0224FFAF-E692-4D7F-9623-0585AC173FF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245466" y="1619433"/>
            <a:ext cx="7696579" cy="3619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5423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162DEB2B-67A9-487C-9049-644F38506E08}"/>
              </a:ext>
            </a:extLst>
          </p:cNvPr>
          <p:cNvGrpSpPr/>
          <p:nvPr/>
        </p:nvGrpSpPr>
        <p:grpSpPr>
          <a:xfrm>
            <a:off x="0" y="123284"/>
            <a:ext cx="12219904" cy="6719326"/>
            <a:chOff x="0" y="123284"/>
            <a:chExt cx="12219904" cy="6719326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D9907672-9B29-4341-B1BB-D5D08FC47B38}"/>
                </a:ext>
              </a:extLst>
            </p:cNvPr>
            <p:cNvGrpSpPr/>
            <p:nvPr/>
          </p:nvGrpSpPr>
          <p:grpSpPr>
            <a:xfrm>
              <a:off x="431007" y="205825"/>
              <a:ext cx="11788897" cy="369332"/>
              <a:chOff x="366713" y="209520"/>
              <a:chExt cx="11788897" cy="369332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EFB2F0D-22DD-4F19-A309-1D676ACD1419}"/>
                  </a:ext>
                </a:extLst>
              </p:cNvPr>
              <p:cNvSpPr txBox="1"/>
              <p:nvPr/>
            </p:nvSpPr>
            <p:spPr>
              <a:xfrm>
                <a:off x="366713" y="209520"/>
                <a:ext cx="2169385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4A93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solidFill>
                      <a:srgbClr val="004A93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 BENCH</a:t>
                </a:r>
                <a:r>
                  <a:rPr lang="ko-KR" altLang="en-US" dirty="0">
                    <a:solidFill>
                      <a:srgbClr val="004A93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 </a:t>
                </a:r>
                <a:r>
                  <a:rPr lang="en-US" altLang="ko-KR" dirty="0">
                    <a:solidFill>
                      <a:srgbClr val="004A93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MARKING</a:t>
                </a:r>
                <a:endParaRPr lang="ko-KR" altLang="en-US" dirty="0">
                  <a:solidFill>
                    <a:srgbClr val="004A93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9B8F000-E5B5-487E-AF15-2E09EFFD4C16}"/>
                  </a:ext>
                </a:extLst>
              </p:cNvPr>
              <p:cNvSpPr txBox="1"/>
              <p:nvPr/>
            </p:nvSpPr>
            <p:spPr>
              <a:xfrm>
                <a:off x="2659856" y="209520"/>
                <a:ext cx="9495754" cy="369332"/>
              </a:xfrm>
              <a:prstGeom prst="rect">
                <a:avLst/>
              </a:prstGeom>
              <a:solidFill>
                <a:srgbClr val="004A93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>
                    <a:solidFill>
                      <a:schemeClr val="bg1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타</a:t>
                </a:r>
                <a:r>
                  <a:rPr lang="ko-KR" altLang="en-US">
                    <a:solidFill>
                      <a:schemeClr val="bg1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사 홈페이지 분석</a:t>
                </a:r>
                <a:endParaRPr lang="ko-KR" altLang="en-US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</p:grpSp>
        <p:pic>
          <p:nvPicPr>
            <p:cNvPr id="6" name="그래픽 5">
              <a:extLst>
                <a:ext uri="{FF2B5EF4-FFF2-40B4-BE49-F238E27FC236}">
                  <a16:creationId xmlns:a16="http://schemas.microsoft.com/office/drawing/2014/main" id="{7F5A9CC5-7117-4D5E-A625-4CB61A74288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948366" y="123284"/>
              <a:ext cx="286752" cy="282596"/>
            </a:xfrm>
            <a:prstGeom prst="rect">
              <a:avLst/>
            </a:prstGeom>
          </p:spPr>
        </p:pic>
        <p:pic>
          <p:nvPicPr>
            <p:cNvPr id="7" name="그래픽 6">
              <a:extLst>
                <a:ext uri="{FF2B5EF4-FFF2-40B4-BE49-F238E27FC236}">
                  <a16:creationId xmlns:a16="http://schemas.microsoft.com/office/drawing/2014/main" id="{BB45BB72-D6C3-45A6-A8BC-7BC2F0DAD4C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473242" y="373640"/>
              <a:ext cx="185358" cy="182672"/>
            </a:xfrm>
            <a:prstGeom prst="rect">
              <a:avLst/>
            </a:prstGeom>
          </p:spPr>
        </p:pic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E4A0C01B-C78A-44A5-815B-D8584F04B2F8}"/>
                </a:ext>
              </a:extLst>
            </p:cNvPr>
            <p:cNvCxnSpPr>
              <a:cxnSpLocks/>
              <a:stCxn id="11" idx="3"/>
              <a:endCxn id="12" idx="1"/>
            </p:cNvCxnSpPr>
            <p:nvPr/>
          </p:nvCxnSpPr>
          <p:spPr>
            <a:xfrm>
              <a:off x="2600392" y="390491"/>
              <a:ext cx="123758" cy="0"/>
            </a:xfrm>
            <a:prstGeom prst="line">
              <a:avLst/>
            </a:prstGeom>
            <a:ln w="19050">
              <a:solidFill>
                <a:srgbClr val="004A9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963D934-5401-4B09-8251-9D50D3AB07C6}"/>
                </a:ext>
              </a:extLst>
            </p:cNvPr>
            <p:cNvSpPr txBox="1"/>
            <p:nvPr/>
          </p:nvSpPr>
          <p:spPr>
            <a:xfrm>
              <a:off x="0" y="6596389"/>
              <a:ext cx="260039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>
                  <a:solidFill>
                    <a:schemeClr val="bg1">
                      <a:lumMod val="75000"/>
                    </a:schemeClr>
                  </a:solidFill>
                  <a:latin typeface="+mn-ea"/>
                </a:rPr>
                <a:t>2022 KOPRI WEBSITE RENEWAL PROJECT</a:t>
              </a:r>
              <a:endParaRPr lang="ko-KR" altLang="en-US" sz="1000" dirty="0">
                <a:solidFill>
                  <a:schemeClr val="bg1">
                    <a:lumMod val="75000"/>
                  </a:schemeClr>
                </a:solidFill>
                <a:latin typeface="+mn-ea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C56D53B-A22A-45A3-B5D1-AAE83CDD229A}"/>
                </a:ext>
              </a:extLst>
            </p:cNvPr>
            <p:cNvSpPr txBox="1"/>
            <p:nvPr/>
          </p:nvSpPr>
          <p:spPr>
            <a:xfrm>
              <a:off x="11792532" y="6596389"/>
              <a:ext cx="39946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1000">
                  <a:solidFill>
                    <a:schemeClr val="bg1">
                      <a:lumMod val="75000"/>
                    </a:schemeClr>
                  </a:solidFill>
                  <a:latin typeface="+mn-ea"/>
                </a:rPr>
                <a:t>16P</a:t>
              </a:r>
              <a:endParaRPr lang="ko-KR" altLang="en-US" sz="1000">
                <a:solidFill>
                  <a:schemeClr val="bg1">
                    <a:lumMod val="75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4A47FB8C-F49A-44FF-9B12-556A21434459}"/>
              </a:ext>
            </a:extLst>
          </p:cNvPr>
          <p:cNvGrpSpPr/>
          <p:nvPr/>
        </p:nvGrpSpPr>
        <p:grpSpPr>
          <a:xfrm>
            <a:off x="864738" y="1088193"/>
            <a:ext cx="10462525" cy="5120392"/>
            <a:chOff x="1150299" y="1088193"/>
            <a:chExt cx="10462525" cy="5120392"/>
          </a:xfrm>
        </p:grpSpPr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1E6B6036-BFB3-48E7-A1F5-5B51100C489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255086" y="4543259"/>
              <a:ext cx="1331159" cy="0"/>
            </a:xfrm>
            <a:prstGeom prst="line">
              <a:avLst/>
            </a:prstGeom>
            <a:ln w="19050">
              <a:solidFill>
                <a:srgbClr val="3778BC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0BAEB077-E3B8-4AD9-A636-28E0D97C3C4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91861" y="5200831"/>
              <a:ext cx="919332" cy="3500"/>
            </a:xfrm>
            <a:prstGeom prst="line">
              <a:avLst/>
            </a:prstGeom>
            <a:ln w="19050">
              <a:solidFill>
                <a:srgbClr val="3778BC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74436FC8-FEB0-4C02-B9BB-053A8075F2FC}"/>
                </a:ext>
              </a:extLst>
            </p:cNvPr>
            <p:cNvGrpSpPr/>
            <p:nvPr/>
          </p:nvGrpSpPr>
          <p:grpSpPr>
            <a:xfrm>
              <a:off x="6224646" y="2368609"/>
              <a:ext cx="1331159" cy="622183"/>
              <a:chOff x="6643121" y="2989185"/>
              <a:chExt cx="1331159" cy="622183"/>
            </a:xfrm>
          </p:grpSpPr>
          <p:cxnSp>
            <p:nvCxnSpPr>
              <p:cNvPr id="50" name="직선 연결선 49">
                <a:extLst>
                  <a:ext uri="{FF2B5EF4-FFF2-40B4-BE49-F238E27FC236}">
                    <a16:creationId xmlns:a16="http://schemas.microsoft.com/office/drawing/2014/main" id="{813FCD9D-B6C0-4AFC-A7EB-6D65EC10617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74280" y="2993472"/>
                <a:ext cx="0" cy="617896"/>
              </a:xfrm>
              <a:prstGeom prst="line">
                <a:avLst/>
              </a:prstGeom>
              <a:ln w="19050">
                <a:solidFill>
                  <a:srgbClr val="3778BC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직선 연결선 50">
                <a:extLst>
                  <a:ext uri="{FF2B5EF4-FFF2-40B4-BE49-F238E27FC236}">
                    <a16:creationId xmlns:a16="http://schemas.microsoft.com/office/drawing/2014/main" id="{B26A4046-E3FE-4B28-93C9-19F7A69AC9A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40807" y="3611368"/>
                <a:ext cx="1133473" cy="0"/>
              </a:xfrm>
              <a:prstGeom prst="line">
                <a:avLst/>
              </a:prstGeom>
              <a:ln w="19050">
                <a:solidFill>
                  <a:srgbClr val="3778BC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>
                <a:extLst>
                  <a:ext uri="{FF2B5EF4-FFF2-40B4-BE49-F238E27FC236}">
                    <a16:creationId xmlns:a16="http://schemas.microsoft.com/office/drawing/2014/main" id="{7C32B60C-4252-4883-9E5C-8E345F3BE6E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43121" y="2989185"/>
                <a:ext cx="1331159" cy="0"/>
              </a:xfrm>
              <a:prstGeom prst="line">
                <a:avLst/>
              </a:prstGeom>
              <a:ln w="19050">
                <a:solidFill>
                  <a:srgbClr val="3778BC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53" name="그래픽 52">
              <a:extLst>
                <a:ext uri="{FF2B5EF4-FFF2-40B4-BE49-F238E27FC236}">
                  <a16:creationId xmlns:a16="http://schemas.microsoft.com/office/drawing/2014/main" id="{F4C51776-1723-4398-8A73-528D140768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616992" y="2062249"/>
              <a:ext cx="2645821" cy="2645821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A5E91167-B220-432E-BAC9-C1A71FBBC98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0299" y="1379989"/>
              <a:ext cx="2900185" cy="4098022"/>
            </a:xfrm>
            <a:prstGeom prst="rect">
              <a:avLst/>
            </a:prstGeom>
          </p:spPr>
        </p:pic>
        <p:pic>
          <p:nvPicPr>
            <p:cNvPr id="17" name="그래픽 16">
              <a:extLst>
                <a:ext uri="{FF2B5EF4-FFF2-40B4-BE49-F238E27FC236}">
                  <a16:creationId xmlns:a16="http://schemas.microsoft.com/office/drawing/2014/main" id="{EBF212C3-C5A3-40C8-A07D-F0A7D07B382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881308" y="1257833"/>
              <a:ext cx="506837" cy="555643"/>
            </a:xfrm>
            <a:prstGeom prst="rect">
              <a:avLst/>
            </a:prstGeom>
            <a:effectLst>
              <a:outerShdw blurRad="50800" dist="50800" dir="9600000" algn="ctr" rotWithShape="0">
                <a:srgbClr val="000000">
                  <a:alpha val="20000"/>
                </a:srgbClr>
              </a:outerShdw>
            </a:effectLst>
          </p:spPr>
        </p:pic>
        <p:pic>
          <p:nvPicPr>
            <p:cNvPr id="18" name="그래픽 17">
              <a:extLst>
                <a:ext uri="{FF2B5EF4-FFF2-40B4-BE49-F238E27FC236}">
                  <a16:creationId xmlns:a16="http://schemas.microsoft.com/office/drawing/2014/main" id="{0C426D58-F4F3-43F5-9353-E638BD53A2C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845398" y="1257833"/>
              <a:ext cx="506837" cy="555643"/>
            </a:xfrm>
            <a:prstGeom prst="rect">
              <a:avLst/>
            </a:prstGeom>
            <a:effectLst>
              <a:outerShdw blurRad="50800" dist="50800" dir="9600000" algn="ctr" rotWithShape="0">
                <a:srgbClr val="000000">
                  <a:alpha val="20000"/>
                </a:srgbClr>
              </a:outerShdw>
            </a:effectLst>
          </p:spPr>
        </p:pic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0690D768-6135-4AEA-A0C4-BAAD7F58A231}"/>
                </a:ext>
              </a:extLst>
            </p:cNvPr>
            <p:cNvSpPr/>
            <p:nvPr/>
          </p:nvSpPr>
          <p:spPr>
            <a:xfrm>
              <a:off x="4748771" y="1088193"/>
              <a:ext cx="5736628" cy="862344"/>
            </a:xfrm>
            <a:prstGeom prst="rect">
              <a:avLst/>
            </a:prstGeom>
            <a:solidFill>
              <a:schemeClr val="bg1">
                <a:alpha val="5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B1C1A9FE-ED13-48D6-AF2B-AF863C40A1D3}"/>
                </a:ext>
              </a:extLst>
            </p:cNvPr>
            <p:cNvGrpSpPr/>
            <p:nvPr/>
          </p:nvGrpSpPr>
          <p:grpSpPr>
            <a:xfrm>
              <a:off x="4970212" y="1336966"/>
              <a:ext cx="1940981" cy="369332"/>
              <a:chOff x="5211584" y="1577130"/>
              <a:chExt cx="1940981" cy="369332"/>
            </a:xfrm>
          </p:grpSpPr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1B6B4FA2-0621-48F4-A7EF-8DC161BEB130}"/>
                  </a:ext>
                </a:extLst>
              </p:cNvPr>
              <p:cNvSpPr txBox="1"/>
              <p:nvPr/>
            </p:nvSpPr>
            <p:spPr>
              <a:xfrm>
                <a:off x="5211584" y="1577130"/>
                <a:ext cx="19409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COLOR PALETTE</a:t>
                </a:r>
                <a:endPara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  <p:cxnSp>
            <p:nvCxnSpPr>
              <p:cNvPr id="45" name="직선 연결선 44">
                <a:extLst>
                  <a:ext uri="{FF2B5EF4-FFF2-40B4-BE49-F238E27FC236}">
                    <a16:creationId xmlns:a16="http://schemas.microsoft.com/office/drawing/2014/main" id="{442B012A-06BC-474E-BAE8-A83AE92D8A0C}"/>
                  </a:ext>
                </a:extLst>
              </p:cNvPr>
              <p:cNvCxnSpPr/>
              <p:nvPr/>
            </p:nvCxnSpPr>
            <p:spPr>
              <a:xfrm>
                <a:off x="5288943" y="1904517"/>
                <a:ext cx="1741031" cy="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08E323D-286C-4225-AB47-F920F606CA1E}"/>
                </a:ext>
              </a:extLst>
            </p:cNvPr>
            <p:cNvSpPr txBox="1"/>
            <p:nvPr/>
          </p:nvSpPr>
          <p:spPr>
            <a:xfrm>
              <a:off x="5547004" y="3192359"/>
              <a:ext cx="7873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MAIN</a:t>
              </a:r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9BCBFB5-1577-4AFA-AE0E-FC7BC8B53F06}"/>
                </a:ext>
              </a:extLst>
            </p:cNvPr>
            <p:cNvSpPr txBox="1"/>
            <p:nvPr/>
          </p:nvSpPr>
          <p:spPr>
            <a:xfrm>
              <a:off x="5623199" y="3446275"/>
              <a:ext cx="601447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#FFFFFF</a:t>
              </a:r>
              <a:endPara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04F9300-F0BC-431C-9F81-A72A8DFED018}"/>
                </a:ext>
              </a:extLst>
            </p:cNvPr>
            <p:cNvSpPr txBox="1"/>
            <p:nvPr/>
          </p:nvSpPr>
          <p:spPr>
            <a:xfrm>
              <a:off x="6004982" y="2402978"/>
              <a:ext cx="609462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#eaedf5</a:t>
              </a:r>
              <a:endPara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7D8ECE7-0162-45CE-88F5-9A20EA3A0FC5}"/>
                </a:ext>
              </a:extLst>
            </p:cNvPr>
            <p:cNvSpPr txBox="1"/>
            <p:nvPr/>
          </p:nvSpPr>
          <p:spPr>
            <a:xfrm>
              <a:off x="6517496" y="2926188"/>
              <a:ext cx="787394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#e0e1e5</a:t>
              </a:r>
              <a:endPara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853F7DE-FF1B-47D4-8943-DF53671409AB}"/>
                </a:ext>
              </a:extLst>
            </p:cNvPr>
            <p:cNvSpPr txBox="1"/>
            <p:nvPr/>
          </p:nvSpPr>
          <p:spPr>
            <a:xfrm>
              <a:off x="6535978" y="3635352"/>
              <a:ext cx="66866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>
                  <a:solidFill>
                    <a:schemeClr val="bg1"/>
                  </a:solidFill>
                  <a:latin typeface="+mn-ea"/>
                </a:rPr>
                <a:t>#50b0f9</a:t>
              </a:r>
              <a:endParaRPr lang="ko-KR" altLang="en-US" sz="900" dirty="0">
                <a:solidFill>
                  <a:schemeClr val="bg1"/>
                </a:solidFill>
                <a:latin typeface="+mn-ea"/>
              </a:endParaRPr>
            </a:p>
          </p:txBody>
        </p: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3AB47FD8-09BE-427D-89A4-3D3E90DF6959}"/>
                </a:ext>
              </a:extLst>
            </p:cNvPr>
            <p:cNvCxnSpPr>
              <a:cxnSpLocks/>
            </p:cNvCxnSpPr>
            <p:nvPr/>
          </p:nvCxnSpPr>
          <p:spPr>
            <a:xfrm>
              <a:off x="5993564" y="5204331"/>
              <a:ext cx="0" cy="291336"/>
            </a:xfrm>
            <a:prstGeom prst="line">
              <a:avLst/>
            </a:prstGeom>
            <a:ln w="19050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07CAD99B-64F5-457E-98A0-8518E50686AD}"/>
                </a:ext>
              </a:extLst>
            </p:cNvPr>
            <p:cNvCxnSpPr>
              <a:cxnSpLocks/>
            </p:cNvCxnSpPr>
            <p:nvPr/>
          </p:nvCxnSpPr>
          <p:spPr>
            <a:xfrm>
              <a:off x="7546062" y="2711998"/>
              <a:ext cx="297265" cy="0"/>
            </a:xfrm>
            <a:prstGeom prst="line">
              <a:avLst/>
            </a:prstGeom>
            <a:ln w="19050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793B938B-85B8-4E2B-B453-CB25079CEE5D}"/>
                </a:ext>
              </a:extLst>
            </p:cNvPr>
            <p:cNvSpPr/>
            <p:nvPr/>
          </p:nvSpPr>
          <p:spPr>
            <a:xfrm>
              <a:off x="7751049" y="2655289"/>
              <a:ext cx="109055" cy="10905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D2B80B81-B407-4B94-9CED-E41DE5EF49C0}"/>
                </a:ext>
              </a:extLst>
            </p:cNvPr>
            <p:cNvSpPr/>
            <p:nvPr/>
          </p:nvSpPr>
          <p:spPr>
            <a:xfrm>
              <a:off x="5937334" y="5447242"/>
              <a:ext cx="109055" cy="10905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FB4DD09-1B0C-411C-8ADB-C038D513E184}"/>
                </a:ext>
              </a:extLst>
            </p:cNvPr>
            <p:cNvSpPr txBox="1"/>
            <p:nvPr/>
          </p:nvSpPr>
          <p:spPr>
            <a:xfrm>
              <a:off x="5601746" y="5552429"/>
              <a:ext cx="8402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FOINT</a:t>
              </a:r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494BAED-8151-4656-8F6A-93A3D867DB1F}"/>
                </a:ext>
              </a:extLst>
            </p:cNvPr>
            <p:cNvSpPr txBox="1"/>
            <p:nvPr/>
          </p:nvSpPr>
          <p:spPr>
            <a:xfrm>
              <a:off x="7860104" y="2519954"/>
              <a:ext cx="6303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SUB</a:t>
              </a:r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7AA4E413-A010-4B68-9E78-043B9ED2947B}"/>
                </a:ext>
              </a:extLst>
            </p:cNvPr>
            <p:cNvGrpSpPr/>
            <p:nvPr/>
          </p:nvGrpSpPr>
          <p:grpSpPr>
            <a:xfrm>
              <a:off x="8967989" y="1336966"/>
              <a:ext cx="1526380" cy="369332"/>
              <a:chOff x="9254707" y="1469808"/>
              <a:chExt cx="1526380" cy="369332"/>
            </a:xfrm>
          </p:grpSpPr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F9EB5F92-8059-48C4-ACA3-C6AF1DB0E721}"/>
                  </a:ext>
                </a:extLst>
              </p:cNvPr>
              <p:cNvSpPr txBox="1"/>
              <p:nvPr/>
            </p:nvSpPr>
            <p:spPr>
              <a:xfrm>
                <a:off x="9254707" y="1469808"/>
                <a:ext cx="15263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FONT &amp; SIZE</a:t>
                </a:r>
                <a:endPara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  <p:cxnSp>
            <p:nvCxnSpPr>
              <p:cNvPr id="43" name="직선 연결선 42">
                <a:extLst>
                  <a:ext uri="{FF2B5EF4-FFF2-40B4-BE49-F238E27FC236}">
                    <a16:creationId xmlns:a16="http://schemas.microsoft.com/office/drawing/2014/main" id="{71E65766-4390-4051-848B-FD461711DB2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332066" y="1797195"/>
                <a:ext cx="1338730" cy="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97D191B-A478-4B52-AADE-52A6B8FC1B6A}"/>
                </a:ext>
              </a:extLst>
            </p:cNvPr>
            <p:cNvSpPr txBox="1"/>
            <p:nvPr/>
          </p:nvSpPr>
          <p:spPr>
            <a:xfrm>
              <a:off x="9098816" y="1950537"/>
              <a:ext cx="1423788" cy="16312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맑은 고딕</a:t>
              </a:r>
              <a:endParaRPr lang="en-US" altLang="ko-KR">
                <a:latin typeface="나눔스퀘어OTF Bold" panose="020B0600000101010101" pitchFamily="34" charset="-127"/>
                <a:ea typeface="나눔스퀘어OTF Bold" panose="020B0600000101010101" pitchFamily="34" charset="-127"/>
              </a:endParaRPr>
            </a:p>
            <a:p>
              <a:r>
                <a:rPr lang="en-US" altLang="ko-KR" sz="200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gsanslight</a:t>
              </a:r>
            </a:p>
            <a:p>
              <a:r>
                <a:rPr lang="en-US" altLang="ko-KR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Gsans</a:t>
              </a:r>
            </a:p>
            <a:p>
              <a:r>
                <a:rPr lang="en-US" altLang="ko-KR" sz="160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Dotum</a:t>
              </a:r>
            </a:p>
            <a:p>
              <a:r>
                <a:rPr lang="en-US" altLang="ko-KR" sz="140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Arial</a:t>
              </a:r>
            </a:p>
            <a:p>
              <a:r>
                <a:rPr lang="en-US" altLang="ko-KR" sz="140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Sans-serif</a:t>
              </a:r>
              <a:endParaRPr lang="ko-KR" altLang="en-US" sz="1100" dirty="0">
                <a:latin typeface="나눔스퀘어OTF Bold" panose="020B0600000101010101" pitchFamily="34" charset="-127"/>
                <a:ea typeface="나눔스퀘어OTF Bold" panose="020B0600000101010101" pitchFamily="34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2F0E982E-37A4-430F-A335-07B859AD6BA4}"/>
                </a:ext>
              </a:extLst>
            </p:cNvPr>
            <p:cNvSpPr txBox="1"/>
            <p:nvPr/>
          </p:nvSpPr>
          <p:spPr>
            <a:xfrm>
              <a:off x="9048852" y="3607873"/>
              <a:ext cx="1705723" cy="260071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510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51px</a:t>
              </a:r>
            </a:p>
            <a:p>
              <a:r>
                <a:rPr lang="en-US" altLang="ko-KR" sz="480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48px</a:t>
              </a:r>
            </a:p>
            <a:p>
              <a:r>
                <a:rPr lang="en-US" altLang="ko-KR" sz="350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35px</a:t>
              </a:r>
            </a:p>
            <a:p>
              <a:r>
                <a:rPr lang="en-US" altLang="ko-KR" sz="290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29px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80EAB0A6-AB7B-4C58-8B96-F67EE11E3661}"/>
                </a:ext>
              </a:extLst>
            </p:cNvPr>
            <p:cNvSpPr txBox="1"/>
            <p:nvPr/>
          </p:nvSpPr>
          <p:spPr>
            <a:xfrm>
              <a:off x="10830879" y="3784740"/>
              <a:ext cx="781945" cy="17235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20px</a:t>
              </a:r>
            </a:p>
            <a:p>
              <a:r>
                <a:rPr lang="en-US" altLang="ko-KR" sz="190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19px</a:t>
              </a:r>
            </a:p>
            <a:p>
              <a:r>
                <a:rPr lang="en-US" altLang="ko-KR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18px</a:t>
              </a:r>
            </a:p>
            <a:p>
              <a:r>
                <a:rPr lang="en-US" altLang="ko-KR" sz="170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17px</a:t>
              </a:r>
            </a:p>
            <a:p>
              <a:r>
                <a:rPr lang="en-US" altLang="ko-KR" sz="160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16px</a:t>
              </a:r>
            </a:p>
            <a:p>
              <a:r>
                <a:rPr lang="en-US" altLang="ko-KR" sz="150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15px</a:t>
              </a:r>
              <a:endParaRPr lang="ko-KR" altLang="en-US" sz="1500">
                <a:latin typeface="나눔스퀘어OTF Bold" panose="020B0600000101010101" pitchFamily="34" charset="-127"/>
                <a:ea typeface="나눔스퀘어OTF Bold" panose="020B0600000101010101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348231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BC93AD66-68F7-453A-AFA8-08325048A985}"/>
              </a:ext>
            </a:extLst>
          </p:cNvPr>
          <p:cNvGrpSpPr/>
          <p:nvPr/>
        </p:nvGrpSpPr>
        <p:grpSpPr>
          <a:xfrm>
            <a:off x="0" y="123284"/>
            <a:ext cx="12219904" cy="6719326"/>
            <a:chOff x="0" y="123284"/>
            <a:chExt cx="12219904" cy="6719326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6CA99590-0F26-4799-8A49-A0EBEF697CF2}"/>
                </a:ext>
              </a:extLst>
            </p:cNvPr>
            <p:cNvGrpSpPr/>
            <p:nvPr/>
          </p:nvGrpSpPr>
          <p:grpSpPr>
            <a:xfrm>
              <a:off x="431007" y="205825"/>
              <a:ext cx="11788897" cy="369332"/>
              <a:chOff x="366713" y="209520"/>
              <a:chExt cx="11788897" cy="369332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04EE327-37EA-43E3-856A-A1713E5F7A8F}"/>
                  </a:ext>
                </a:extLst>
              </p:cNvPr>
              <p:cNvSpPr txBox="1"/>
              <p:nvPr/>
            </p:nvSpPr>
            <p:spPr>
              <a:xfrm>
                <a:off x="366713" y="209520"/>
                <a:ext cx="2169385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4A93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solidFill>
                      <a:srgbClr val="004A93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 BENCH</a:t>
                </a:r>
                <a:r>
                  <a:rPr lang="ko-KR" altLang="en-US" dirty="0">
                    <a:solidFill>
                      <a:srgbClr val="004A93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 </a:t>
                </a:r>
                <a:r>
                  <a:rPr lang="en-US" altLang="ko-KR" dirty="0">
                    <a:solidFill>
                      <a:srgbClr val="004A93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MARKING</a:t>
                </a:r>
                <a:endParaRPr lang="ko-KR" altLang="en-US" dirty="0">
                  <a:solidFill>
                    <a:srgbClr val="004A93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55E1D77-EC5F-4B6B-B5C2-60B121BBB097}"/>
                  </a:ext>
                </a:extLst>
              </p:cNvPr>
              <p:cNvSpPr txBox="1"/>
              <p:nvPr/>
            </p:nvSpPr>
            <p:spPr>
              <a:xfrm>
                <a:off x="2659856" y="209520"/>
                <a:ext cx="9495754" cy="369332"/>
              </a:xfrm>
              <a:prstGeom prst="rect">
                <a:avLst/>
              </a:prstGeom>
              <a:solidFill>
                <a:srgbClr val="004A93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>
                    <a:solidFill>
                      <a:schemeClr val="bg1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타</a:t>
                </a:r>
                <a:r>
                  <a:rPr lang="ko-KR" altLang="en-US">
                    <a:solidFill>
                      <a:schemeClr val="bg1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사 홈페이지 장점</a:t>
                </a:r>
                <a:r>
                  <a:rPr lang="en-US" altLang="ko-KR">
                    <a:solidFill>
                      <a:schemeClr val="bg1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-1</a:t>
                </a:r>
                <a:endParaRPr lang="ko-KR" altLang="en-US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</p:grpSp>
        <p:pic>
          <p:nvPicPr>
            <p:cNvPr id="6" name="그래픽 5">
              <a:extLst>
                <a:ext uri="{FF2B5EF4-FFF2-40B4-BE49-F238E27FC236}">
                  <a16:creationId xmlns:a16="http://schemas.microsoft.com/office/drawing/2014/main" id="{8CA5A93F-D058-4D7D-8277-7B5473F8028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948366" y="123284"/>
              <a:ext cx="286752" cy="282596"/>
            </a:xfrm>
            <a:prstGeom prst="rect">
              <a:avLst/>
            </a:prstGeom>
          </p:spPr>
        </p:pic>
        <p:pic>
          <p:nvPicPr>
            <p:cNvPr id="7" name="그래픽 6">
              <a:extLst>
                <a:ext uri="{FF2B5EF4-FFF2-40B4-BE49-F238E27FC236}">
                  <a16:creationId xmlns:a16="http://schemas.microsoft.com/office/drawing/2014/main" id="{A7181C7E-F737-4DA3-A8F3-2299798F38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473242" y="373640"/>
              <a:ext cx="185358" cy="182672"/>
            </a:xfrm>
            <a:prstGeom prst="rect">
              <a:avLst/>
            </a:prstGeom>
          </p:spPr>
        </p:pic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C4930644-5167-41D1-848C-7B035B1A7E2D}"/>
                </a:ext>
              </a:extLst>
            </p:cNvPr>
            <p:cNvCxnSpPr>
              <a:cxnSpLocks/>
              <a:stCxn id="11" idx="3"/>
              <a:endCxn id="12" idx="1"/>
            </p:cNvCxnSpPr>
            <p:nvPr/>
          </p:nvCxnSpPr>
          <p:spPr>
            <a:xfrm>
              <a:off x="2600392" y="390491"/>
              <a:ext cx="123758" cy="0"/>
            </a:xfrm>
            <a:prstGeom prst="line">
              <a:avLst/>
            </a:prstGeom>
            <a:ln w="19050">
              <a:solidFill>
                <a:srgbClr val="004A9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E46398E-6EC8-43E5-9FE4-145EA6698AE8}"/>
                </a:ext>
              </a:extLst>
            </p:cNvPr>
            <p:cNvSpPr txBox="1"/>
            <p:nvPr/>
          </p:nvSpPr>
          <p:spPr>
            <a:xfrm>
              <a:off x="0" y="6596389"/>
              <a:ext cx="260039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>
                  <a:solidFill>
                    <a:schemeClr val="bg1">
                      <a:lumMod val="75000"/>
                    </a:schemeClr>
                  </a:solidFill>
                  <a:latin typeface="+mn-ea"/>
                </a:rPr>
                <a:t>2022 KOPRI WEBSITE RENEWAL PROJECT</a:t>
              </a:r>
              <a:endParaRPr lang="ko-KR" altLang="en-US" sz="1000" dirty="0">
                <a:solidFill>
                  <a:schemeClr val="bg1">
                    <a:lumMod val="75000"/>
                  </a:schemeClr>
                </a:solidFill>
                <a:latin typeface="+mn-ea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249D0CA-A9FD-4798-9BD8-B7CFD505DAF5}"/>
                </a:ext>
              </a:extLst>
            </p:cNvPr>
            <p:cNvSpPr txBox="1"/>
            <p:nvPr/>
          </p:nvSpPr>
          <p:spPr>
            <a:xfrm>
              <a:off x="11792532" y="6596389"/>
              <a:ext cx="39946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1000">
                  <a:solidFill>
                    <a:schemeClr val="bg1">
                      <a:lumMod val="75000"/>
                    </a:schemeClr>
                  </a:solidFill>
                  <a:latin typeface="+mn-ea"/>
                </a:rPr>
                <a:t>17P</a:t>
              </a:r>
              <a:endParaRPr lang="ko-KR" altLang="en-US" sz="1000">
                <a:solidFill>
                  <a:schemeClr val="bg1">
                    <a:lumMod val="75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4C080068-E981-4220-B788-50DF9D254484}"/>
              </a:ext>
            </a:extLst>
          </p:cNvPr>
          <p:cNvGrpSpPr/>
          <p:nvPr/>
        </p:nvGrpSpPr>
        <p:grpSpPr>
          <a:xfrm>
            <a:off x="920145" y="1502435"/>
            <a:ext cx="10351710" cy="3853130"/>
            <a:chOff x="1051188" y="1380874"/>
            <a:chExt cx="10351710" cy="3853130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E0B1B9F1-10B6-4D9E-8F7B-01A1D3FD0A6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17591" y="2132869"/>
              <a:ext cx="5483232" cy="2424237"/>
            </a:xfrm>
            <a:prstGeom prst="rect">
              <a:avLst/>
            </a:prstGeom>
          </p:spPr>
        </p:pic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85D5CDC9-BAB4-406E-82CE-EA8A35F81A1D}"/>
                </a:ext>
              </a:extLst>
            </p:cNvPr>
            <p:cNvSpPr/>
            <p:nvPr/>
          </p:nvSpPr>
          <p:spPr>
            <a:xfrm>
              <a:off x="5535830" y="1380874"/>
              <a:ext cx="5867068" cy="3853130"/>
            </a:xfrm>
            <a:prstGeom prst="rect">
              <a:avLst/>
            </a:prstGeom>
            <a:solidFill>
              <a:schemeClr val="bg1">
                <a:alpha val="5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FC4BC630-F039-4CDD-8544-4A4E8DE795F8}"/>
                </a:ext>
              </a:extLst>
            </p:cNvPr>
            <p:cNvSpPr/>
            <p:nvPr/>
          </p:nvSpPr>
          <p:spPr>
            <a:xfrm>
              <a:off x="5700813" y="2996626"/>
              <a:ext cx="780177" cy="780177"/>
            </a:xfrm>
            <a:prstGeom prst="ellipse">
              <a:avLst/>
            </a:prstGeom>
            <a:noFill/>
            <a:ln w="28575">
              <a:solidFill>
                <a:srgbClr val="0CA0CD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760B0382-8933-4DCC-88A2-122C91FFF9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80990" y="3344987"/>
              <a:ext cx="544912" cy="5900"/>
            </a:xfrm>
            <a:prstGeom prst="straightConnector1">
              <a:avLst/>
            </a:prstGeom>
            <a:ln w="28575">
              <a:solidFill>
                <a:srgbClr val="0CA0CD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7901806C-CFDA-4893-808B-B13BF6E27A6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11997" y="2282391"/>
              <a:ext cx="2444788" cy="2094699"/>
            </a:xfrm>
            <a:prstGeom prst="rect">
              <a:avLst/>
            </a:prstGeom>
          </p:spPr>
        </p:pic>
        <p:sp>
          <p:nvSpPr>
            <p:cNvPr id="22" name="평행 사변형 21">
              <a:extLst>
                <a:ext uri="{FF2B5EF4-FFF2-40B4-BE49-F238E27FC236}">
                  <a16:creationId xmlns:a16="http://schemas.microsoft.com/office/drawing/2014/main" id="{A50FA49E-FF60-415B-A460-52723B83201C}"/>
                </a:ext>
              </a:extLst>
            </p:cNvPr>
            <p:cNvSpPr/>
            <p:nvPr/>
          </p:nvSpPr>
          <p:spPr>
            <a:xfrm>
              <a:off x="1051188" y="2888859"/>
              <a:ext cx="4277002" cy="995709"/>
            </a:xfrm>
            <a:prstGeom prst="parallelogram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r="10800000" sx="102000" sy="102000" algn="ctr" rotWithShape="0">
                <a:srgbClr val="000000">
                  <a:alpha val="8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>
                  <a:solidFill>
                    <a:schemeClr val="bg1">
                      <a:lumMod val="75000"/>
                    </a:schemeClr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많은 내용을 미디어</a:t>
              </a:r>
              <a:r>
                <a:rPr lang="en-US" altLang="ko-KR" sz="1400">
                  <a:solidFill>
                    <a:schemeClr val="bg1">
                      <a:lumMod val="75000"/>
                    </a:schemeClr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-</a:t>
              </a:r>
              <a:r>
                <a:rPr lang="ko-KR" altLang="en-US" sz="1400">
                  <a:solidFill>
                    <a:schemeClr val="bg1">
                      <a:lumMod val="75000"/>
                    </a:schemeClr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텍스트로 한 </a:t>
              </a:r>
              <a:r>
                <a:rPr lang="ko-KR" altLang="en-US" sz="1400">
                  <a:solidFill>
                    <a:srgbClr val="004A93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섹션에서 편하게</a:t>
              </a:r>
              <a:r>
                <a:rPr lang="ko-KR" altLang="en-US" sz="1400">
                  <a:solidFill>
                    <a:schemeClr val="bg1">
                      <a:lumMod val="75000"/>
                    </a:schemeClr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 볼 수 있으며</a:t>
              </a:r>
              <a:r>
                <a:rPr lang="en-US" altLang="ko-KR" sz="1400">
                  <a:solidFill>
                    <a:schemeClr val="bg1">
                      <a:lumMod val="75000"/>
                    </a:schemeClr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, </a:t>
              </a:r>
              <a:r>
                <a:rPr lang="ko-KR" altLang="en-US" sz="1400">
                  <a:solidFill>
                    <a:srgbClr val="004A93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슬라이드 기능</a:t>
              </a:r>
              <a:r>
                <a:rPr lang="ko-KR" altLang="en-US" sz="1400">
                  <a:solidFill>
                    <a:schemeClr val="bg1">
                      <a:lumMod val="75000"/>
                    </a:schemeClr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을 넣어 </a:t>
              </a:r>
              <a:r>
                <a:rPr lang="ko-KR" altLang="en-US" sz="1400">
                  <a:solidFill>
                    <a:srgbClr val="004A93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재미</a:t>
              </a:r>
              <a:r>
                <a:rPr lang="ko-KR" altLang="en-US" sz="1400">
                  <a:solidFill>
                    <a:schemeClr val="bg1">
                      <a:lumMod val="75000"/>
                    </a:schemeClr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를 더했다</a:t>
              </a:r>
              <a:r>
                <a:rPr lang="en-US" altLang="ko-KR" sz="1400">
                  <a:solidFill>
                    <a:schemeClr val="bg1">
                      <a:lumMod val="75000"/>
                    </a:schemeClr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.</a:t>
              </a:r>
              <a:endParaRPr lang="ko-KR" altLang="en-US" sz="1400">
                <a:solidFill>
                  <a:schemeClr val="bg1">
                    <a:lumMod val="7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677934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802BE797-3C96-4C2E-B52E-11F2E5B22912}"/>
              </a:ext>
            </a:extLst>
          </p:cNvPr>
          <p:cNvGrpSpPr/>
          <p:nvPr/>
        </p:nvGrpSpPr>
        <p:grpSpPr>
          <a:xfrm>
            <a:off x="0" y="123284"/>
            <a:ext cx="12219904" cy="6719326"/>
            <a:chOff x="0" y="123284"/>
            <a:chExt cx="12219904" cy="6719326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EE73CCC7-8C40-40F3-A378-462EF2405729}"/>
                </a:ext>
              </a:extLst>
            </p:cNvPr>
            <p:cNvGrpSpPr/>
            <p:nvPr/>
          </p:nvGrpSpPr>
          <p:grpSpPr>
            <a:xfrm>
              <a:off x="431007" y="205825"/>
              <a:ext cx="11788897" cy="369332"/>
              <a:chOff x="366713" y="209520"/>
              <a:chExt cx="11788897" cy="369332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5508BE7-BF63-4C3A-8F35-64B91350B8B8}"/>
                  </a:ext>
                </a:extLst>
              </p:cNvPr>
              <p:cNvSpPr txBox="1"/>
              <p:nvPr/>
            </p:nvSpPr>
            <p:spPr>
              <a:xfrm>
                <a:off x="366713" y="209520"/>
                <a:ext cx="2169385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4A93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solidFill>
                      <a:srgbClr val="004A93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 BENCH</a:t>
                </a:r>
                <a:r>
                  <a:rPr lang="ko-KR" altLang="en-US" dirty="0">
                    <a:solidFill>
                      <a:srgbClr val="004A93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 </a:t>
                </a:r>
                <a:r>
                  <a:rPr lang="en-US" altLang="ko-KR" dirty="0">
                    <a:solidFill>
                      <a:srgbClr val="004A93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MARKING</a:t>
                </a:r>
                <a:endParaRPr lang="ko-KR" altLang="en-US" dirty="0">
                  <a:solidFill>
                    <a:srgbClr val="004A93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A06552D-ED08-493E-A13A-F2F8ED731616}"/>
                  </a:ext>
                </a:extLst>
              </p:cNvPr>
              <p:cNvSpPr txBox="1"/>
              <p:nvPr/>
            </p:nvSpPr>
            <p:spPr>
              <a:xfrm>
                <a:off x="2659856" y="209520"/>
                <a:ext cx="9495754" cy="369332"/>
              </a:xfrm>
              <a:prstGeom prst="rect">
                <a:avLst/>
              </a:prstGeom>
              <a:solidFill>
                <a:srgbClr val="004A93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>
                    <a:solidFill>
                      <a:schemeClr val="bg1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타</a:t>
                </a:r>
                <a:r>
                  <a:rPr lang="ko-KR" altLang="en-US">
                    <a:solidFill>
                      <a:schemeClr val="bg1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사 홈페이지 장점</a:t>
                </a:r>
                <a:r>
                  <a:rPr lang="en-US" altLang="ko-KR">
                    <a:solidFill>
                      <a:schemeClr val="bg1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-2</a:t>
                </a:r>
                <a:endParaRPr lang="ko-KR" altLang="en-US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</p:grpSp>
        <p:pic>
          <p:nvPicPr>
            <p:cNvPr id="8" name="그래픽 7">
              <a:extLst>
                <a:ext uri="{FF2B5EF4-FFF2-40B4-BE49-F238E27FC236}">
                  <a16:creationId xmlns:a16="http://schemas.microsoft.com/office/drawing/2014/main" id="{E85244F2-5BC8-445A-A4D5-1C0552E8965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948366" y="123284"/>
              <a:ext cx="286752" cy="282596"/>
            </a:xfrm>
            <a:prstGeom prst="rect">
              <a:avLst/>
            </a:prstGeom>
          </p:spPr>
        </p:pic>
        <p:pic>
          <p:nvPicPr>
            <p:cNvPr id="9" name="그래픽 8">
              <a:extLst>
                <a:ext uri="{FF2B5EF4-FFF2-40B4-BE49-F238E27FC236}">
                  <a16:creationId xmlns:a16="http://schemas.microsoft.com/office/drawing/2014/main" id="{95A8EFC7-557E-4F48-8C59-548505C71B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473242" y="373640"/>
              <a:ext cx="185358" cy="182672"/>
            </a:xfrm>
            <a:prstGeom prst="rect">
              <a:avLst/>
            </a:prstGeom>
          </p:spPr>
        </p:pic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CD7E6E50-8C63-474A-9F51-E388191E77D1}"/>
                </a:ext>
              </a:extLst>
            </p:cNvPr>
            <p:cNvCxnSpPr>
              <a:cxnSpLocks/>
              <a:stCxn id="13" idx="3"/>
              <a:endCxn id="14" idx="1"/>
            </p:cNvCxnSpPr>
            <p:nvPr/>
          </p:nvCxnSpPr>
          <p:spPr>
            <a:xfrm>
              <a:off x="2600392" y="390491"/>
              <a:ext cx="123758" cy="0"/>
            </a:xfrm>
            <a:prstGeom prst="line">
              <a:avLst/>
            </a:prstGeom>
            <a:ln w="19050">
              <a:solidFill>
                <a:srgbClr val="004A9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89E988-DEC0-434B-9EFB-5210B2540B97}"/>
                </a:ext>
              </a:extLst>
            </p:cNvPr>
            <p:cNvSpPr txBox="1"/>
            <p:nvPr/>
          </p:nvSpPr>
          <p:spPr>
            <a:xfrm>
              <a:off x="0" y="6596389"/>
              <a:ext cx="260039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>
                  <a:solidFill>
                    <a:schemeClr val="bg1">
                      <a:lumMod val="75000"/>
                    </a:schemeClr>
                  </a:solidFill>
                  <a:latin typeface="+mn-ea"/>
                </a:rPr>
                <a:t>2022 KOPRI WEBSITE RENEWAL PROJECT</a:t>
              </a:r>
              <a:endParaRPr lang="ko-KR" altLang="en-US" sz="1000" dirty="0">
                <a:solidFill>
                  <a:schemeClr val="bg1">
                    <a:lumMod val="75000"/>
                  </a:schemeClr>
                </a:solidFill>
                <a:latin typeface="+mn-ea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934927D-77DA-4AA1-9B20-F2ADF3C5677E}"/>
                </a:ext>
              </a:extLst>
            </p:cNvPr>
            <p:cNvSpPr txBox="1"/>
            <p:nvPr/>
          </p:nvSpPr>
          <p:spPr>
            <a:xfrm>
              <a:off x="11792532" y="6596389"/>
              <a:ext cx="39946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1000">
                  <a:solidFill>
                    <a:schemeClr val="bg1">
                      <a:lumMod val="75000"/>
                    </a:schemeClr>
                  </a:solidFill>
                  <a:latin typeface="+mn-ea"/>
                </a:rPr>
                <a:t>18P</a:t>
              </a:r>
              <a:endParaRPr lang="ko-KR" altLang="en-US" sz="1000">
                <a:solidFill>
                  <a:schemeClr val="bg1">
                    <a:lumMod val="75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7472D50B-0CA1-4785-B450-8AFD4790685D}"/>
              </a:ext>
            </a:extLst>
          </p:cNvPr>
          <p:cNvGrpSpPr/>
          <p:nvPr/>
        </p:nvGrpSpPr>
        <p:grpSpPr>
          <a:xfrm>
            <a:off x="890003" y="1208659"/>
            <a:ext cx="10411994" cy="4440682"/>
            <a:chOff x="725931" y="1092638"/>
            <a:chExt cx="10411994" cy="4440682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A44893A4-3FE8-48EC-AA95-8C202B9DBF6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42630" y="1324679"/>
              <a:ext cx="5633671" cy="4208641"/>
            </a:xfrm>
            <a:prstGeom prst="rect">
              <a:avLst/>
            </a:prstGeom>
          </p:spPr>
        </p:pic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DF913F03-3C94-4AD5-88A8-2490A448DBAA}"/>
                </a:ext>
              </a:extLst>
            </p:cNvPr>
            <p:cNvSpPr/>
            <p:nvPr/>
          </p:nvSpPr>
          <p:spPr>
            <a:xfrm>
              <a:off x="725931" y="1309290"/>
              <a:ext cx="5867068" cy="4224030"/>
            </a:xfrm>
            <a:prstGeom prst="rect">
              <a:avLst/>
            </a:prstGeom>
            <a:solidFill>
              <a:schemeClr val="bg1">
                <a:alpha val="5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DFDC7494-FCDE-493C-ABA4-9A4923B8DD8B}"/>
                </a:ext>
              </a:extLst>
            </p:cNvPr>
            <p:cNvSpPr/>
            <p:nvPr/>
          </p:nvSpPr>
          <p:spPr>
            <a:xfrm>
              <a:off x="4778146" y="1092638"/>
              <a:ext cx="1443688" cy="1443688"/>
            </a:xfrm>
            <a:prstGeom prst="ellipse">
              <a:avLst/>
            </a:prstGeom>
            <a:noFill/>
            <a:ln w="28575">
              <a:solidFill>
                <a:srgbClr val="0CA0CD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3953FF01-C053-49D1-843A-C10842A3555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06868" y="2265822"/>
              <a:ext cx="536376" cy="461989"/>
            </a:xfrm>
            <a:prstGeom prst="straightConnector1">
              <a:avLst/>
            </a:prstGeom>
            <a:ln w="28575">
              <a:solidFill>
                <a:srgbClr val="0CA0CD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7C758649-9525-4893-B41D-F6A34BB7002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72907" y="2104261"/>
              <a:ext cx="3098217" cy="2654558"/>
            </a:xfrm>
            <a:prstGeom prst="rect">
              <a:avLst/>
            </a:prstGeom>
          </p:spPr>
        </p:pic>
        <p:sp>
          <p:nvSpPr>
            <p:cNvPr id="20" name="평행 사변형 19">
              <a:extLst>
                <a:ext uri="{FF2B5EF4-FFF2-40B4-BE49-F238E27FC236}">
                  <a16:creationId xmlns:a16="http://schemas.microsoft.com/office/drawing/2014/main" id="{B975936F-05C1-4401-8601-36F5BF05A6DD}"/>
                </a:ext>
              </a:extLst>
            </p:cNvPr>
            <p:cNvSpPr/>
            <p:nvPr/>
          </p:nvSpPr>
          <p:spPr>
            <a:xfrm>
              <a:off x="6860923" y="2796011"/>
              <a:ext cx="4277002" cy="995709"/>
            </a:xfrm>
            <a:prstGeom prst="parallelogram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r="10800000" sx="102000" sy="102000" algn="ctr" rotWithShape="0">
                <a:srgbClr val="000000">
                  <a:alpha val="8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>
                  <a:solidFill>
                    <a:schemeClr val="bg1">
                      <a:lumMod val="75000"/>
                    </a:schemeClr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한 섹션 안에서 여러 내용을 볼 수 </a:t>
              </a:r>
              <a:r>
                <a:rPr lang="ko-KR" altLang="en-US" sz="1400">
                  <a:solidFill>
                    <a:srgbClr val="004A93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있도록 수직 슬라이드 기능</a:t>
              </a:r>
              <a:r>
                <a:rPr lang="ko-KR" altLang="en-US" sz="1400">
                  <a:solidFill>
                    <a:schemeClr val="bg1">
                      <a:lumMod val="75000"/>
                    </a:schemeClr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을 넣어 </a:t>
              </a:r>
              <a:r>
                <a:rPr lang="ko-KR" altLang="en-US" sz="1400">
                  <a:solidFill>
                    <a:srgbClr val="004A93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공간을 활용</a:t>
              </a:r>
              <a:r>
                <a:rPr lang="ko-KR" altLang="en-US" sz="1400">
                  <a:solidFill>
                    <a:schemeClr val="bg1">
                      <a:lumMod val="75000"/>
                    </a:schemeClr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하였다</a:t>
              </a:r>
              <a:r>
                <a:rPr lang="en-US" altLang="ko-KR" sz="1400">
                  <a:solidFill>
                    <a:schemeClr val="bg1">
                      <a:lumMod val="75000"/>
                    </a:schemeClr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.</a:t>
              </a:r>
              <a:endParaRPr lang="ko-KR" altLang="en-US" sz="1400">
                <a:solidFill>
                  <a:schemeClr val="bg1">
                    <a:lumMod val="7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971459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그래픽 42">
            <a:extLst>
              <a:ext uri="{FF2B5EF4-FFF2-40B4-BE49-F238E27FC236}">
                <a16:creationId xmlns:a16="http://schemas.microsoft.com/office/drawing/2014/main" id="{64D189A5-C536-4346-BC59-1AA2446207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42997" y="3739732"/>
            <a:ext cx="506837" cy="555643"/>
          </a:xfrm>
          <a:prstGeom prst="rect">
            <a:avLst/>
          </a:prstGeom>
          <a:effectLst>
            <a:outerShdw blurRad="50800" dist="50800" dir="9600000" algn="ctr" rotWithShape="0">
              <a:srgbClr val="000000">
                <a:alpha val="20000"/>
              </a:srgbClr>
            </a:outerShdw>
          </a:effectLst>
        </p:spPr>
      </p:pic>
      <p:pic>
        <p:nvPicPr>
          <p:cNvPr id="44" name="그래픽 43">
            <a:extLst>
              <a:ext uri="{FF2B5EF4-FFF2-40B4-BE49-F238E27FC236}">
                <a16:creationId xmlns:a16="http://schemas.microsoft.com/office/drawing/2014/main" id="{E60B763F-61C9-4120-81D1-6EA9F70F42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78760" y="3739166"/>
            <a:ext cx="506837" cy="555643"/>
          </a:xfrm>
          <a:prstGeom prst="rect">
            <a:avLst/>
          </a:prstGeom>
          <a:effectLst>
            <a:outerShdw blurRad="50800" dist="50800" dir="9600000" algn="ctr" rotWithShape="0">
              <a:srgbClr val="000000">
                <a:alpha val="20000"/>
              </a:srgbClr>
            </a:outerShdw>
          </a:effectLst>
        </p:spPr>
      </p:pic>
      <p:pic>
        <p:nvPicPr>
          <p:cNvPr id="36" name="그래픽 35">
            <a:extLst>
              <a:ext uri="{FF2B5EF4-FFF2-40B4-BE49-F238E27FC236}">
                <a16:creationId xmlns:a16="http://schemas.microsoft.com/office/drawing/2014/main" id="{383920C5-CDC2-4560-9B6E-287A886237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42997" y="1745745"/>
            <a:ext cx="506837" cy="555643"/>
          </a:xfrm>
          <a:prstGeom prst="rect">
            <a:avLst/>
          </a:prstGeom>
          <a:effectLst>
            <a:outerShdw blurRad="50800" dist="50800" dir="9600000" algn="ctr" rotWithShape="0">
              <a:srgbClr val="000000">
                <a:alpha val="20000"/>
              </a:srgbClr>
            </a:outerShdw>
          </a:effectLst>
        </p:spPr>
      </p:pic>
      <p:pic>
        <p:nvPicPr>
          <p:cNvPr id="35" name="그래픽 34">
            <a:extLst>
              <a:ext uri="{FF2B5EF4-FFF2-40B4-BE49-F238E27FC236}">
                <a16:creationId xmlns:a16="http://schemas.microsoft.com/office/drawing/2014/main" id="{7CAD76BB-E163-4503-B918-7BE198E50C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78760" y="1745179"/>
            <a:ext cx="506837" cy="555643"/>
          </a:xfrm>
          <a:prstGeom prst="rect">
            <a:avLst/>
          </a:prstGeom>
          <a:effectLst>
            <a:outerShdw blurRad="50800" dist="50800" dir="9600000" algn="ctr" rotWithShape="0">
              <a:srgbClr val="000000">
                <a:alpha val="20000"/>
              </a:srgbClr>
            </a:outerShdw>
          </a:effectLst>
        </p:spPr>
      </p:pic>
      <p:sp>
        <p:nvSpPr>
          <p:cNvPr id="122" name="TextBox 121">
            <a:extLst>
              <a:ext uri="{FF2B5EF4-FFF2-40B4-BE49-F238E27FC236}">
                <a16:creationId xmlns:a16="http://schemas.microsoft.com/office/drawing/2014/main" id="{A02ABDB4-ED52-49A4-9D9F-06E1B9ACCC00}"/>
              </a:ext>
            </a:extLst>
          </p:cNvPr>
          <p:cNvSpPr txBox="1"/>
          <p:nvPr/>
        </p:nvSpPr>
        <p:spPr>
          <a:xfrm>
            <a:off x="3538468" y="1848679"/>
            <a:ext cx="16241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rgbClr val="004A93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INTRODUCE</a:t>
            </a:r>
            <a:endParaRPr lang="ko-KR" altLang="en-US" sz="2000" dirty="0">
              <a:solidFill>
                <a:srgbClr val="004A93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34C31F1C-E783-4849-ABB3-F27A00754E81}"/>
              </a:ext>
            </a:extLst>
          </p:cNvPr>
          <p:cNvSpPr txBox="1"/>
          <p:nvPr/>
        </p:nvSpPr>
        <p:spPr>
          <a:xfrm>
            <a:off x="6605359" y="1848679"/>
            <a:ext cx="24416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rgbClr val="004A93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TARGET ANALISYS</a:t>
            </a:r>
            <a:endParaRPr lang="ko-KR" altLang="en-US" sz="2000" dirty="0">
              <a:solidFill>
                <a:srgbClr val="004A93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B2495D9C-C81E-45AB-9463-D0F3B3525895}"/>
              </a:ext>
            </a:extLst>
          </p:cNvPr>
          <p:cNvSpPr txBox="1"/>
          <p:nvPr/>
        </p:nvSpPr>
        <p:spPr>
          <a:xfrm>
            <a:off x="3538468" y="3829110"/>
            <a:ext cx="22878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rgbClr val="004A93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BENCH MARKING</a:t>
            </a:r>
            <a:endParaRPr lang="ko-KR" altLang="en-US" sz="2000" dirty="0">
              <a:solidFill>
                <a:srgbClr val="004A93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DE2A7633-05A9-412B-92ED-ED4D36B59FCF}"/>
              </a:ext>
            </a:extLst>
          </p:cNvPr>
          <p:cNvSpPr txBox="1"/>
          <p:nvPr/>
        </p:nvSpPr>
        <p:spPr>
          <a:xfrm>
            <a:off x="6605359" y="3829110"/>
            <a:ext cx="26414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rgbClr val="004A93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RENEWAL CONCEPT</a:t>
            </a:r>
            <a:endParaRPr lang="ko-KR" altLang="en-US" sz="2000" dirty="0">
              <a:solidFill>
                <a:srgbClr val="004A93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2CEB5742-0D40-4EA9-AA0C-CB12D6584564}"/>
              </a:ext>
            </a:extLst>
          </p:cNvPr>
          <p:cNvSpPr txBox="1"/>
          <p:nvPr/>
        </p:nvSpPr>
        <p:spPr>
          <a:xfrm>
            <a:off x="3627215" y="2248789"/>
            <a:ext cx="13067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극지연구소 소개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F0A63C2F-B84E-458D-8B6B-2A91B30A7EEE}"/>
              </a:ext>
            </a:extLst>
          </p:cNvPr>
          <p:cNvSpPr txBox="1"/>
          <p:nvPr/>
        </p:nvSpPr>
        <p:spPr>
          <a:xfrm>
            <a:off x="3627215" y="2536786"/>
            <a:ext cx="16594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클라이언트 요구 사항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05F37A41-3D9A-4689-9076-A91785AB5161}"/>
              </a:ext>
            </a:extLst>
          </p:cNvPr>
          <p:cNvSpPr txBox="1"/>
          <p:nvPr/>
        </p:nvSpPr>
        <p:spPr>
          <a:xfrm>
            <a:off x="3627215" y="2818664"/>
            <a:ext cx="9989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방문자 분석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A9D64251-B11A-4B5F-AB37-E6343EC0A29B}"/>
              </a:ext>
            </a:extLst>
          </p:cNvPr>
          <p:cNvSpPr txBox="1"/>
          <p:nvPr/>
        </p:nvSpPr>
        <p:spPr>
          <a:xfrm>
            <a:off x="6694310" y="2248789"/>
            <a:ext cx="8451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타겟 설정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8958B6BC-A165-4EE0-B00A-63735999505F}"/>
              </a:ext>
            </a:extLst>
          </p:cNvPr>
          <p:cNvSpPr txBox="1"/>
          <p:nvPr/>
        </p:nvSpPr>
        <p:spPr>
          <a:xfrm>
            <a:off x="6694310" y="2536786"/>
            <a:ext cx="8002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페르소나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52733B93-C2DA-45A8-B419-37615F79DC71}"/>
              </a:ext>
            </a:extLst>
          </p:cNvPr>
          <p:cNvSpPr txBox="1"/>
          <p:nvPr/>
        </p:nvSpPr>
        <p:spPr>
          <a:xfrm>
            <a:off x="3633163" y="4249791"/>
            <a:ext cx="15055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자사 홈페이지 분석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5360DF95-B216-42CD-9924-12052320DADB}"/>
              </a:ext>
            </a:extLst>
          </p:cNvPr>
          <p:cNvSpPr txBox="1"/>
          <p:nvPr/>
        </p:nvSpPr>
        <p:spPr>
          <a:xfrm>
            <a:off x="3633163" y="4537788"/>
            <a:ext cx="17379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자사 홈페이지 장</a:t>
            </a:r>
            <a:r>
              <a:rPr lang="en-US" altLang="ko-KR" sz="140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</a:t>
            </a:r>
            <a:r>
              <a:rPr lang="ko-KR" altLang="en-US" sz="140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단점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88E885EA-9ECF-4539-8BB0-1B900C1BA935}"/>
              </a:ext>
            </a:extLst>
          </p:cNvPr>
          <p:cNvSpPr txBox="1"/>
          <p:nvPr/>
        </p:nvSpPr>
        <p:spPr>
          <a:xfrm>
            <a:off x="3633163" y="4819666"/>
            <a:ext cx="10593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SWOT </a:t>
            </a:r>
            <a:r>
              <a:rPr lang="ko-KR" altLang="en-US" sz="140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분석</a:t>
            </a: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6836DB65-73E3-43A0-8810-4F67FDAF57B4}"/>
              </a:ext>
            </a:extLst>
          </p:cNvPr>
          <p:cNvSpPr txBox="1"/>
          <p:nvPr/>
        </p:nvSpPr>
        <p:spPr>
          <a:xfrm>
            <a:off x="3633163" y="5107663"/>
            <a:ext cx="15055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타사 홈페이지 분석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EC68F9E7-CB75-44D4-BF98-A7057250751F}"/>
              </a:ext>
            </a:extLst>
          </p:cNvPr>
          <p:cNvSpPr txBox="1"/>
          <p:nvPr/>
        </p:nvSpPr>
        <p:spPr>
          <a:xfrm>
            <a:off x="3633163" y="5369970"/>
            <a:ext cx="17379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타사 홈페이지 장</a:t>
            </a:r>
            <a:r>
              <a:rPr lang="en-US" altLang="ko-KR" sz="140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</a:t>
            </a:r>
            <a:r>
              <a:rPr lang="ko-KR" altLang="en-US" sz="140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단점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8940BBB8-98FA-4BB1-A1C3-EAB4E8C217D7}"/>
              </a:ext>
            </a:extLst>
          </p:cNvPr>
          <p:cNvSpPr txBox="1"/>
          <p:nvPr/>
        </p:nvSpPr>
        <p:spPr>
          <a:xfrm>
            <a:off x="6690056" y="4243873"/>
            <a:ext cx="8451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구현 방안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3A4F7669-6BEC-4B54-9AA4-928F5B963EF3}"/>
              </a:ext>
            </a:extLst>
          </p:cNvPr>
          <p:cNvSpPr txBox="1"/>
          <p:nvPr/>
        </p:nvSpPr>
        <p:spPr>
          <a:xfrm>
            <a:off x="6690056" y="4531870"/>
            <a:ext cx="13067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아이디어 스케치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037EF00A-E433-43AB-A815-E0A73C20C8EB}"/>
              </a:ext>
            </a:extLst>
          </p:cNvPr>
          <p:cNvSpPr txBox="1"/>
          <p:nvPr/>
        </p:nvSpPr>
        <p:spPr>
          <a:xfrm>
            <a:off x="6690056" y="4813748"/>
            <a:ext cx="11528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와이어 프레임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B1012AA9-7240-493B-9375-591A8B5FB47D}"/>
              </a:ext>
            </a:extLst>
          </p:cNvPr>
          <p:cNvSpPr txBox="1"/>
          <p:nvPr/>
        </p:nvSpPr>
        <p:spPr>
          <a:xfrm>
            <a:off x="6690056" y="5101745"/>
            <a:ext cx="8451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사이트 맵</a:t>
            </a: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902A3CF8-451B-4EA5-9FE1-BC4E334929A7}"/>
              </a:ext>
            </a:extLst>
          </p:cNvPr>
          <p:cNvSpPr txBox="1"/>
          <p:nvPr/>
        </p:nvSpPr>
        <p:spPr>
          <a:xfrm>
            <a:off x="6690056" y="5364052"/>
            <a:ext cx="9989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스토리 보드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73ADB10-35BC-47F6-BC8B-7875717A9520}"/>
              </a:ext>
            </a:extLst>
          </p:cNvPr>
          <p:cNvGrpSpPr/>
          <p:nvPr/>
        </p:nvGrpSpPr>
        <p:grpSpPr>
          <a:xfrm>
            <a:off x="0" y="123284"/>
            <a:ext cx="12192000" cy="6719326"/>
            <a:chOff x="0" y="123284"/>
            <a:chExt cx="12192000" cy="6719326"/>
          </a:xfrm>
        </p:grpSpPr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2A03C042-5243-46B9-B091-67378DA17ED7}"/>
                </a:ext>
              </a:extLst>
            </p:cNvPr>
            <p:cNvGrpSpPr/>
            <p:nvPr/>
          </p:nvGrpSpPr>
          <p:grpSpPr>
            <a:xfrm>
              <a:off x="431006" y="205825"/>
              <a:ext cx="11329987" cy="369332"/>
              <a:chOff x="366712" y="209520"/>
              <a:chExt cx="11329987" cy="369332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13684AF-459D-4574-A696-8275647D3D9D}"/>
                  </a:ext>
                </a:extLst>
              </p:cNvPr>
              <p:cNvSpPr txBox="1"/>
              <p:nvPr/>
            </p:nvSpPr>
            <p:spPr>
              <a:xfrm>
                <a:off x="366712" y="209520"/>
                <a:ext cx="931069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4A93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solidFill>
                      <a:srgbClr val="004A93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 KOPRI</a:t>
                </a:r>
                <a:endParaRPr lang="ko-KR" altLang="en-US" dirty="0">
                  <a:solidFill>
                    <a:srgbClr val="004A93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03362EA-DC15-443B-A931-FE1E6FF195B3}"/>
                  </a:ext>
                </a:extLst>
              </p:cNvPr>
              <p:cNvSpPr txBox="1"/>
              <p:nvPr/>
            </p:nvSpPr>
            <p:spPr>
              <a:xfrm>
                <a:off x="1535906" y="209520"/>
                <a:ext cx="10160793" cy="369332"/>
              </a:xfrm>
              <a:prstGeom prst="rect">
                <a:avLst/>
              </a:prstGeom>
              <a:solidFill>
                <a:srgbClr val="004A93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altLang="ko-KR">
                    <a:solidFill>
                      <a:schemeClr val="bg1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CONTENTS</a:t>
                </a:r>
                <a:endParaRPr lang="ko-KR" altLang="en-US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</p:grpSp>
        <p:pic>
          <p:nvPicPr>
            <p:cNvPr id="100" name="그래픽 99">
              <a:extLst>
                <a:ext uri="{FF2B5EF4-FFF2-40B4-BE49-F238E27FC236}">
                  <a16:creationId xmlns:a16="http://schemas.microsoft.com/office/drawing/2014/main" id="{913F4B14-6760-488E-B165-06D3A1495A3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948366" y="123284"/>
              <a:ext cx="286752" cy="282596"/>
            </a:xfrm>
            <a:prstGeom prst="rect">
              <a:avLst/>
            </a:prstGeom>
          </p:spPr>
        </p:pic>
        <p:pic>
          <p:nvPicPr>
            <p:cNvPr id="101" name="그래픽 100">
              <a:extLst>
                <a:ext uri="{FF2B5EF4-FFF2-40B4-BE49-F238E27FC236}">
                  <a16:creationId xmlns:a16="http://schemas.microsoft.com/office/drawing/2014/main" id="{E2A05D7F-8AC7-4A12-9784-11645DD4743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473242" y="373640"/>
              <a:ext cx="185358" cy="182672"/>
            </a:xfrm>
            <a:prstGeom prst="rect">
              <a:avLst/>
            </a:prstGeom>
          </p:spPr>
        </p:pic>
        <p:cxnSp>
          <p:nvCxnSpPr>
            <p:cNvPr id="149" name="직선 연결선 148">
              <a:extLst>
                <a:ext uri="{FF2B5EF4-FFF2-40B4-BE49-F238E27FC236}">
                  <a16:creationId xmlns:a16="http://schemas.microsoft.com/office/drawing/2014/main" id="{14ABF2E4-1BAF-41AC-82F4-0BD63FECA916}"/>
                </a:ext>
              </a:extLst>
            </p:cNvPr>
            <p:cNvCxnSpPr>
              <a:cxnSpLocks/>
              <a:stCxn id="28" idx="3"/>
              <a:endCxn id="30" idx="1"/>
            </p:cNvCxnSpPr>
            <p:nvPr/>
          </p:nvCxnSpPr>
          <p:spPr>
            <a:xfrm>
              <a:off x="1362075" y="390491"/>
              <a:ext cx="238125" cy="0"/>
            </a:xfrm>
            <a:prstGeom prst="line">
              <a:avLst/>
            </a:prstGeom>
            <a:ln w="19050">
              <a:solidFill>
                <a:srgbClr val="004A9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A18512BB-D933-4DDB-A9F0-1BC16281267F}"/>
                </a:ext>
              </a:extLst>
            </p:cNvPr>
            <p:cNvSpPr txBox="1"/>
            <p:nvPr/>
          </p:nvSpPr>
          <p:spPr>
            <a:xfrm>
              <a:off x="0" y="6596389"/>
              <a:ext cx="260039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>
                  <a:solidFill>
                    <a:schemeClr val="bg1">
                      <a:lumMod val="75000"/>
                    </a:schemeClr>
                  </a:solidFill>
                  <a:latin typeface="+mn-ea"/>
                </a:rPr>
                <a:t>2022 KOPRI WEBSITE RENEWAL PROJECT</a:t>
              </a:r>
              <a:endParaRPr lang="ko-KR" altLang="en-US" sz="1000" dirty="0">
                <a:solidFill>
                  <a:schemeClr val="bg1">
                    <a:lumMod val="75000"/>
                  </a:schemeClr>
                </a:solidFill>
                <a:latin typeface="+mn-ea"/>
              </a:endParaRPr>
            </a:p>
          </p:txBody>
        </p: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524161FB-EFC3-4035-AB72-F04E6D1D1BC0}"/>
                </a:ext>
              </a:extLst>
            </p:cNvPr>
            <p:cNvSpPr txBox="1"/>
            <p:nvPr/>
          </p:nvSpPr>
          <p:spPr>
            <a:xfrm>
              <a:off x="11850240" y="6596389"/>
              <a:ext cx="34176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1000" dirty="0">
                  <a:solidFill>
                    <a:schemeClr val="bg1">
                      <a:lumMod val="75000"/>
                    </a:schemeClr>
                  </a:solidFill>
                  <a:latin typeface="+mn-ea"/>
                </a:rPr>
                <a:t>1P</a:t>
              </a:r>
              <a:endParaRPr lang="ko-KR" altLang="en-US" sz="1000" dirty="0">
                <a:solidFill>
                  <a:schemeClr val="bg1">
                    <a:lumMod val="75000"/>
                  </a:schemeClr>
                </a:solidFill>
                <a:latin typeface="+mn-ea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37BB942D-642B-470C-AB7B-C7E840571983}"/>
              </a:ext>
            </a:extLst>
          </p:cNvPr>
          <p:cNvSpPr txBox="1"/>
          <p:nvPr/>
        </p:nvSpPr>
        <p:spPr>
          <a:xfrm>
            <a:off x="3116558" y="1787124"/>
            <a:ext cx="4619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rgbClr val="004A93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1.</a:t>
            </a:r>
            <a:endParaRPr lang="ko-KR" altLang="en-US" sz="2400">
              <a:solidFill>
                <a:srgbClr val="004A93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A7393B8-AC4C-4061-B465-0946122757F5}"/>
              </a:ext>
            </a:extLst>
          </p:cNvPr>
          <p:cNvSpPr txBox="1"/>
          <p:nvPr/>
        </p:nvSpPr>
        <p:spPr>
          <a:xfrm>
            <a:off x="6187848" y="1787663"/>
            <a:ext cx="4619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rgbClr val="004A93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2.</a:t>
            </a:r>
            <a:endParaRPr lang="ko-KR" altLang="en-US" sz="2400">
              <a:solidFill>
                <a:srgbClr val="004A93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FC15F37-520B-43A0-90E3-2F53DC0493C1}"/>
              </a:ext>
            </a:extLst>
          </p:cNvPr>
          <p:cNvSpPr txBox="1"/>
          <p:nvPr/>
        </p:nvSpPr>
        <p:spPr>
          <a:xfrm>
            <a:off x="3116558" y="3776369"/>
            <a:ext cx="4619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rgbClr val="004A93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3.</a:t>
            </a:r>
            <a:endParaRPr lang="ko-KR" altLang="en-US" sz="2400">
              <a:solidFill>
                <a:srgbClr val="004A93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C5FA63F-4C7A-424B-A3F9-63F561D39267}"/>
              </a:ext>
            </a:extLst>
          </p:cNvPr>
          <p:cNvSpPr txBox="1"/>
          <p:nvPr/>
        </p:nvSpPr>
        <p:spPr>
          <a:xfrm>
            <a:off x="6187848" y="3791546"/>
            <a:ext cx="4619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rgbClr val="004A93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4.</a:t>
            </a:r>
            <a:endParaRPr lang="ko-KR" altLang="en-US" sz="2400">
              <a:solidFill>
                <a:srgbClr val="004A93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78766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6F19A47F-B7CC-4A4D-9819-A5F35545B30D}"/>
              </a:ext>
            </a:extLst>
          </p:cNvPr>
          <p:cNvGrpSpPr/>
          <p:nvPr/>
        </p:nvGrpSpPr>
        <p:grpSpPr>
          <a:xfrm>
            <a:off x="0" y="123284"/>
            <a:ext cx="12219904" cy="6719326"/>
            <a:chOff x="0" y="123284"/>
            <a:chExt cx="12219904" cy="6719326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D707D25-3690-414E-AD13-1C58E3B747D0}"/>
                </a:ext>
              </a:extLst>
            </p:cNvPr>
            <p:cNvGrpSpPr/>
            <p:nvPr/>
          </p:nvGrpSpPr>
          <p:grpSpPr>
            <a:xfrm>
              <a:off x="431007" y="205825"/>
              <a:ext cx="11788897" cy="369332"/>
              <a:chOff x="366713" y="209520"/>
              <a:chExt cx="11788897" cy="369332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C4DF4F6-92DA-491B-A5A6-3732417F12C2}"/>
                  </a:ext>
                </a:extLst>
              </p:cNvPr>
              <p:cNvSpPr txBox="1"/>
              <p:nvPr/>
            </p:nvSpPr>
            <p:spPr>
              <a:xfrm>
                <a:off x="366713" y="209520"/>
                <a:ext cx="2169385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4A93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solidFill>
                      <a:srgbClr val="004A93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 BENCH</a:t>
                </a:r>
                <a:r>
                  <a:rPr lang="ko-KR" altLang="en-US" dirty="0">
                    <a:solidFill>
                      <a:srgbClr val="004A93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 </a:t>
                </a:r>
                <a:r>
                  <a:rPr lang="en-US" altLang="ko-KR" dirty="0">
                    <a:solidFill>
                      <a:srgbClr val="004A93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MARKING</a:t>
                </a:r>
                <a:endParaRPr lang="ko-KR" altLang="en-US" dirty="0">
                  <a:solidFill>
                    <a:srgbClr val="004A93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95B27EF-83F1-4250-8859-088E4661CF9A}"/>
                  </a:ext>
                </a:extLst>
              </p:cNvPr>
              <p:cNvSpPr txBox="1"/>
              <p:nvPr/>
            </p:nvSpPr>
            <p:spPr>
              <a:xfrm>
                <a:off x="2659856" y="209520"/>
                <a:ext cx="9495754" cy="369332"/>
              </a:xfrm>
              <a:prstGeom prst="rect">
                <a:avLst/>
              </a:prstGeom>
              <a:solidFill>
                <a:srgbClr val="004A93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>
                    <a:solidFill>
                      <a:schemeClr val="bg1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타</a:t>
                </a:r>
                <a:r>
                  <a:rPr lang="ko-KR" altLang="en-US">
                    <a:solidFill>
                      <a:schemeClr val="bg1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사 홈페이지 장점</a:t>
                </a:r>
                <a:r>
                  <a:rPr lang="en-US" altLang="ko-KR">
                    <a:solidFill>
                      <a:schemeClr val="bg1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-3</a:t>
                </a:r>
                <a:endParaRPr lang="ko-KR" altLang="en-US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</p:grpSp>
        <p:pic>
          <p:nvPicPr>
            <p:cNvPr id="6" name="그래픽 5">
              <a:extLst>
                <a:ext uri="{FF2B5EF4-FFF2-40B4-BE49-F238E27FC236}">
                  <a16:creationId xmlns:a16="http://schemas.microsoft.com/office/drawing/2014/main" id="{259B37D2-5A32-463D-A38A-5C93157653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948366" y="123284"/>
              <a:ext cx="286752" cy="282596"/>
            </a:xfrm>
            <a:prstGeom prst="rect">
              <a:avLst/>
            </a:prstGeom>
          </p:spPr>
        </p:pic>
        <p:pic>
          <p:nvPicPr>
            <p:cNvPr id="7" name="그래픽 6">
              <a:extLst>
                <a:ext uri="{FF2B5EF4-FFF2-40B4-BE49-F238E27FC236}">
                  <a16:creationId xmlns:a16="http://schemas.microsoft.com/office/drawing/2014/main" id="{0318C798-9168-4084-AAF6-E3386ACFC4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473242" y="373640"/>
              <a:ext cx="185358" cy="182672"/>
            </a:xfrm>
            <a:prstGeom prst="rect">
              <a:avLst/>
            </a:prstGeom>
          </p:spPr>
        </p:pic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614EBE0A-ABAD-44A7-9EF2-4673C104741F}"/>
                </a:ext>
              </a:extLst>
            </p:cNvPr>
            <p:cNvCxnSpPr>
              <a:cxnSpLocks/>
              <a:stCxn id="11" idx="3"/>
              <a:endCxn id="12" idx="1"/>
            </p:cNvCxnSpPr>
            <p:nvPr/>
          </p:nvCxnSpPr>
          <p:spPr>
            <a:xfrm>
              <a:off x="2600392" y="390491"/>
              <a:ext cx="123758" cy="0"/>
            </a:xfrm>
            <a:prstGeom prst="line">
              <a:avLst/>
            </a:prstGeom>
            <a:ln w="19050">
              <a:solidFill>
                <a:srgbClr val="004A9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2E43E8F-856F-49A3-ABB5-0FA4F0D22285}"/>
                </a:ext>
              </a:extLst>
            </p:cNvPr>
            <p:cNvSpPr txBox="1"/>
            <p:nvPr/>
          </p:nvSpPr>
          <p:spPr>
            <a:xfrm>
              <a:off x="0" y="6596389"/>
              <a:ext cx="260039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>
                  <a:solidFill>
                    <a:schemeClr val="bg1">
                      <a:lumMod val="75000"/>
                    </a:schemeClr>
                  </a:solidFill>
                  <a:latin typeface="+mn-ea"/>
                </a:rPr>
                <a:t>2022 KOPRI WEBSITE RENEWAL PROJECT</a:t>
              </a:r>
              <a:endParaRPr lang="ko-KR" altLang="en-US" sz="1000" dirty="0">
                <a:solidFill>
                  <a:schemeClr val="bg1">
                    <a:lumMod val="75000"/>
                  </a:schemeClr>
                </a:solidFill>
                <a:latin typeface="+mn-ea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CC16785-8906-46BA-8FC5-4BC9CB6B0BB6}"/>
                </a:ext>
              </a:extLst>
            </p:cNvPr>
            <p:cNvSpPr txBox="1"/>
            <p:nvPr/>
          </p:nvSpPr>
          <p:spPr>
            <a:xfrm>
              <a:off x="11792532" y="6596389"/>
              <a:ext cx="39946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1000">
                  <a:solidFill>
                    <a:schemeClr val="bg1">
                      <a:lumMod val="75000"/>
                    </a:schemeClr>
                  </a:solidFill>
                  <a:latin typeface="+mn-ea"/>
                </a:rPr>
                <a:t>19P</a:t>
              </a:r>
              <a:endParaRPr lang="ko-KR" altLang="en-US" sz="1000">
                <a:solidFill>
                  <a:schemeClr val="bg1">
                    <a:lumMod val="75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8CE44642-1E06-4A53-A542-B4E3AA03FAA5}"/>
              </a:ext>
            </a:extLst>
          </p:cNvPr>
          <p:cNvGrpSpPr/>
          <p:nvPr/>
        </p:nvGrpSpPr>
        <p:grpSpPr>
          <a:xfrm>
            <a:off x="5939486" y="978987"/>
            <a:ext cx="5719114" cy="4900026"/>
            <a:chOff x="664908" y="1014229"/>
            <a:chExt cx="5719114" cy="4900026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F2A09C16-4735-499C-B4D4-E92B905250C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46620" y="1480431"/>
              <a:ext cx="5511526" cy="1760145"/>
            </a:xfrm>
            <a:prstGeom prst="rect">
              <a:avLst/>
            </a:prstGeom>
          </p:spPr>
        </p:pic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D0B42C47-4369-4C03-BCE4-BC957E2EEB26}"/>
                </a:ext>
              </a:extLst>
            </p:cNvPr>
            <p:cNvSpPr/>
            <p:nvPr/>
          </p:nvSpPr>
          <p:spPr>
            <a:xfrm>
              <a:off x="664908" y="1014229"/>
              <a:ext cx="5719114" cy="3918485"/>
            </a:xfrm>
            <a:prstGeom prst="rect">
              <a:avLst/>
            </a:prstGeom>
            <a:solidFill>
              <a:schemeClr val="bg1">
                <a:alpha val="5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840DC78C-8872-49CD-96CC-9CBFD6555F0D}"/>
                </a:ext>
              </a:extLst>
            </p:cNvPr>
            <p:cNvSpPr/>
            <p:nvPr/>
          </p:nvSpPr>
          <p:spPr>
            <a:xfrm>
              <a:off x="3892492" y="1389807"/>
              <a:ext cx="956346" cy="1853967"/>
            </a:xfrm>
            <a:prstGeom prst="rect">
              <a:avLst/>
            </a:prstGeom>
            <a:noFill/>
            <a:ln w="28575">
              <a:solidFill>
                <a:srgbClr val="0CA0CD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5" name="직선 화살표 연결선 14">
              <a:extLst>
                <a:ext uri="{FF2B5EF4-FFF2-40B4-BE49-F238E27FC236}">
                  <a16:creationId xmlns:a16="http://schemas.microsoft.com/office/drawing/2014/main" id="{2E568D80-696F-4D07-A82E-AF5C65BCFCA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74378" y="3240576"/>
              <a:ext cx="657068" cy="817848"/>
            </a:xfrm>
            <a:prstGeom prst="straightConnector1">
              <a:avLst/>
            </a:prstGeom>
            <a:ln w="28575">
              <a:solidFill>
                <a:srgbClr val="0CA0CD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1D3BAC82-27F7-41A7-8CB0-590EE50222C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15699" y="2316790"/>
              <a:ext cx="2082743" cy="3597465"/>
            </a:xfrm>
            <a:prstGeom prst="rect">
              <a:avLst/>
            </a:prstGeom>
            <a:ln w="28575">
              <a:solidFill>
                <a:srgbClr val="0CA0CD"/>
              </a:solidFill>
            </a:ln>
          </p:spPr>
        </p:pic>
      </p:grpSp>
      <p:sp>
        <p:nvSpPr>
          <p:cNvPr id="22" name="평행 사변형 21">
            <a:extLst>
              <a:ext uri="{FF2B5EF4-FFF2-40B4-BE49-F238E27FC236}">
                <a16:creationId xmlns:a16="http://schemas.microsoft.com/office/drawing/2014/main" id="{1B5327E3-D542-402E-9AB4-02CF8F0DD045}"/>
              </a:ext>
            </a:extLst>
          </p:cNvPr>
          <p:cNvSpPr/>
          <p:nvPr/>
        </p:nvSpPr>
        <p:spPr>
          <a:xfrm>
            <a:off x="920145" y="3010420"/>
            <a:ext cx="4277002" cy="995709"/>
          </a:xfrm>
          <a:prstGeom prst="parallelogram">
            <a:avLst/>
          </a:prstGeom>
          <a:solidFill>
            <a:schemeClr val="bg1"/>
          </a:solidFill>
          <a:ln>
            <a:noFill/>
          </a:ln>
          <a:effectLst>
            <a:outerShdw blurRad="127000" dir="10800000" sx="102000" sy="102000" algn="ctr" rotWithShape="0">
              <a:srgbClr val="000000">
                <a:alpha val="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bg1">
                    <a:lumMod val="7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GNB </a:t>
            </a:r>
            <a:r>
              <a:rPr lang="ko-KR" altLang="en-US" sz="1400">
                <a:solidFill>
                  <a:schemeClr val="bg1">
                    <a:lumMod val="7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목록이 많아 마우스 호버 시 </a:t>
            </a:r>
            <a:r>
              <a:rPr lang="ko-KR" altLang="en-US" sz="1400">
                <a:solidFill>
                  <a:srgbClr val="004A93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백그라운드 컬러와 폰트 컬러를 반전</a:t>
            </a:r>
            <a:r>
              <a:rPr lang="ko-KR" altLang="en-US" sz="1400">
                <a:solidFill>
                  <a:schemeClr val="bg1">
                    <a:lumMod val="7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시켜 어떤 메뉴를 보고 있는지 확실히 알 수 있다</a:t>
            </a:r>
            <a:r>
              <a:rPr lang="en-US" altLang="ko-KR" sz="1400">
                <a:solidFill>
                  <a:schemeClr val="bg1">
                    <a:lumMod val="7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.</a:t>
            </a:r>
            <a:endParaRPr lang="ko-KR" altLang="en-US" sz="1400">
              <a:solidFill>
                <a:schemeClr val="bg1">
                  <a:lumMod val="75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276666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8894E935-5FAC-41EF-AABC-6022189DB18E}"/>
              </a:ext>
            </a:extLst>
          </p:cNvPr>
          <p:cNvGrpSpPr/>
          <p:nvPr/>
        </p:nvGrpSpPr>
        <p:grpSpPr>
          <a:xfrm>
            <a:off x="0" y="123284"/>
            <a:ext cx="12219904" cy="6719326"/>
            <a:chOff x="0" y="123284"/>
            <a:chExt cx="12219904" cy="6719326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9C686D40-3E35-4FBC-AF3C-7FB65472022F}"/>
                </a:ext>
              </a:extLst>
            </p:cNvPr>
            <p:cNvGrpSpPr/>
            <p:nvPr/>
          </p:nvGrpSpPr>
          <p:grpSpPr>
            <a:xfrm>
              <a:off x="431007" y="205825"/>
              <a:ext cx="11788897" cy="369332"/>
              <a:chOff x="366713" y="209520"/>
              <a:chExt cx="11788897" cy="369332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7CF5636-E1F4-440E-AFA4-33186766807C}"/>
                  </a:ext>
                </a:extLst>
              </p:cNvPr>
              <p:cNvSpPr txBox="1"/>
              <p:nvPr/>
            </p:nvSpPr>
            <p:spPr>
              <a:xfrm>
                <a:off x="366713" y="209520"/>
                <a:ext cx="2169385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4A93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solidFill>
                      <a:srgbClr val="004A93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 BENCH</a:t>
                </a:r>
                <a:r>
                  <a:rPr lang="ko-KR" altLang="en-US" dirty="0">
                    <a:solidFill>
                      <a:srgbClr val="004A93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 </a:t>
                </a:r>
                <a:r>
                  <a:rPr lang="en-US" altLang="ko-KR" dirty="0">
                    <a:solidFill>
                      <a:srgbClr val="004A93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MARKING</a:t>
                </a:r>
                <a:endParaRPr lang="ko-KR" altLang="en-US" dirty="0">
                  <a:solidFill>
                    <a:srgbClr val="004A93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7B200D0-2C5A-4260-90EF-1BF736298E06}"/>
                  </a:ext>
                </a:extLst>
              </p:cNvPr>
              <p:cNvSpPr txBox="1"/>
              <p:nvPr/>
            </p:nvSpPr>
            <p:spPr>
              <a:xfrm>
                <a:off x="2659856" y="209520"/>
                <a:ext cx="9495754" cy="369332"/>
              </a:xfrm>
              <a:prstGeom prst="rect">
                <a:avLst/>
              </a:prstGeom>
              <a:solidFill>
                <a:srgbClr val="004A93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>
                    <a:solidFill>
                      <a:schemeClr val="bg1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타</a:t>
                </a:r>
                <a:r>
                  <a:rPr lang="ko-KR" altLang="en-US">
                    <a:solidFill>
                      <a:schemeClr val="bg1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사 홈페이지 단점</a:t>
                </a:r>
                <a:r>
                  <a:rPr lang="en-US" altLang="ko-KR">
                    <a:solidFill>
                      <a:schemeClr val="bg1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-1</a:t>
                </a:r>
                <a:endParaRPr lang="ko-KR" altLang="en-US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</p:grpSp>
        <p:pic>
          <p:nvPicPr>
            <p:cNvPr id="6" name="그래픽 5">
              <a:extLst>
                <a:ext uri="{FF2B5EF4-FFF2-40B4-BE49-F238E27FC236}">
                  <a16:creationId xmlns:a16="http://schemas.microsoft.com/office/drawing/2014/main" id="{DCC4E891-5149-48B9-9894-A1FD19ADB1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948366" y="123284"/>
              <a:ext cx="286752" cy="282596"/>
            </a:xfrm>
            <a:prstGeom prst="rect">
              <a:avLst/>
            </a:prstGeom>
          </p:spPr>
        </p:pic>
        <p:pic>
          <p:nvPicPr>
            <p:cNvPr id="7" name="그래픽 6">
              <a:extLst>
                <a:ext uri="{FF2B5EF4-FFF2-40B4-BE49-F238E27FC236}">
                  <a16:creationId xmlns:a16="http://schemas.microsoft.com/office/drawing/2014/main" id="{77578ABD-36ED-4B0A-9FA2-DDDBA63385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473242" y="373640"/>
              <a:ext cx="185358" cy="182672"/>
            </a:xfrm>
            <a:prstGeom prst="rect">
              <a:avLst/>
            </a:prstGeom>
          </p:spPr>
        </p:pic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71658984-AB6D-475A-8A41-A8981460C746}"/>
                </a:ext>
              </a:extLst>
            </p:cNvPr>
            <p:cNvCxnSpPr>
              <a:cxnSpLocks/>
              <a:stCxn id="11" idx="3"/>
              <a:endCxn id="12" idx="1"/>
            </p:cNvCxnSpPr>
            <p:nvPr/>
          </p:nvCxnSpPr>
          <p:spPr>
            <a:xfrm>
              <a:off x="2600392" y="390491"/>
              <a:ext cx="123758" cy="0"/>
            </a:xfrm>
            <a:prstGeom prst="line">
              <a:avLst/>
            </a:prstGeom>
            <a:ln w="19050">
              <a:solidFill>
                <a:srgbClr val="004A9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6B6CF84-9674-497F-8C2F-6C3E3FC21C2E}"/>
                </a:ext>
              </a:extLst>
            </p:cNvPr>
            <p:cNvSpPr txBox="1"/>
            <p:nvPr/>
          </p:nvSpPr>
          <p:spPr>
            <a:xfrm>
              <a:off x="0" y="6596389"/>
              <a:ext cx="260039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>
                  <a:solidFill>
                    <a:schemeClr val="bg1">
                      <a:lumMod val="75000"/>
                    </a:schemeClr>
                  </a:solidFill>
                  <a:latin typeface="+mn-ea"/>
                </a:rPr>
                <a:t>2022 KOPRI WEBSITE RENEWAL PROJECT</a:t>
              </a:r>
              <a:endParaRPr lang="ko-KR" altLang="en-US" sz="1000" dirty="0">
                <a:solidFill>
                  <a:schemeClr val="bg1">
                    <a:lumMod val="75000"/>
                  </a:schemeClr>
                </a:solidFill>
                <a:latin typeface="+mn-ea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DD31512-5399-44B7-B237-0739F1E17906}"/>
                </a:ext>
              </a:extLst>
            </p:cNvPr>
            <p:cNvSpPr txBox="1"/>
            <p:nvPr/>
          </p:nvSpPr>
          <p:spPr>
            <a:xfrm>
              <a:off x="11792532" y="6596389"/>
              <a:ext cx="39946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1000">
                  <a:solidFill>
                    <a:schemeClr val="bg1">
                      <a:lumMod val="75000"/>
                    </a:schemeClr>
                  </a:solidFill>
                  <a:latin typeface="+mn-ea"/>
                </a:rPr>
                <a:t>20P</a:t>
              </a:r>
              <a:endParaRPr lang="ko-KR" altLang="en-US" sz="1000">
                <a:solidFill>
                  <a:schemeClr val="bg1">
                    <a:lumMod val="75000"/>
                  </a:schemeClr>
                </a:solidFill>
                <a:latin typeface="+mn-ea"/>
              </a:endParaRPr>
            </a:p>
          </p:txBody>
        </p:sp>
      </p:grpSp>
      <p:pic>
        <p:nvPicPr>
          <p:cNvPr id="18" name="그림 17">
            <a:extLst>
              <a:ext uri="{FF2B5EF4-FFF2-40B4-BE49-F238E27FC236}">
                <a16:creationId xmlns:a16="http://schemas.microsoft.com/office/drawing/2014/main" id="{48D6B755-521B-4310-A389-C567AC9A59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7359" y="1697554"/>
            <a:ext cx="5050172" cy="2763623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7154ED6C-F167-464A-9087-F95AF68E6C0D}"/>
              </a:ext>
            </a:extLst>
          </p:cNvPr>
          <p:cNvSpPr/>
          <p:nvPr/>
        </p:nvSpPr>
        <p:spPr>
          <a:xfrm>
            <a:off x="693003" y="1327931"/>
            <a:ext cx="5867068" cy="3853130"/>
          </a:xfrm>
          <a:prstGeom prst="rect">
            <a:avLst/>
          </a:prstGeom>
          <a:solidFill>
            <a:schemeClr val="bg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EB6E71F-70D8-4FF0-83E6-1F7BA7DFC4CF}"/>
              </a:ext>
            </a:extLst>
          </p:cNvPr>
          <p:cNvSpPr/>
          <p:nvPr/>
        </p:nvSpPr>
        <p:spPr>
          <a:xfrm>
            <a:off x="1694922" y="3808737"/>
            <a:ext cx="3741490" cy="504491"/>
          </a:xfrm>
          <a:prstGeom prst="rect">
            <a:avLst/>
          </a:prstGeom>
          <a:noFill/>
          <a:ln w="28575">
            <a:solidFill>
              <a:srgbClr val="0CA0CD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F5CEC462-BA34-42F9-9B58-6B6B387C3E86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3565667" y="4313228"/>
            <a:ext cx="0" cy="424175"/>
          </a:xfrm>
          <a:prstGeom prst="straightConnector1">
            <a:avLst/>
          </a:prstGeom>
          <a:ln w="28575">
            <a:solidFill>
              <a:srgbClr val="0CA0CD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>
            <a:extLst>
              <a:ext uri="{FF2B5EF4-FFF2-40B4-BE49-F238E27FC236}">
                <a16:creationId xmlns:a16="http://schemas.microsoft.com/office/drawing/2014/main" id="{BC311280-E7FA-48AB-89F4-E0BB4DECBE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7512" y="4817719"/>
            <a:ext cx="5667136" cy="712350"/>
          </a:xfrm>
          <a:prstGeom prst="rect">
            <a:avLst/>
          </a:prstGeom>
          <a:ln w="28575">
            <a:solidFill>
              <a:srgbClr val="0CA0CD"/>
            </a:solidFill>
          </a:ln>
        </p:spPr>
      </p:pic>
      <p:sp>
        <p:nvSpPr>
          <p:cNvPr id="28" name="평행 사변형 27">
            <a:extLst>
              <a:ext uri="{FF2B5EF4-FFF2-40B4-BE49-F238E27FC236}">
                <a16:creationId xmlns:a16="http://schemas.microsoft.com/office/drawing/2014/main" id="{271B2BD7-BCE6-4061-B8D3-08B937CB70A7}"/>
              </a:ext>
            </a:extLst>
          </p:cNvPr>
          <p:cNvSpPr/>
          <p:nvPr/>
        </p:nvSpPr>
        <p:spPr>
          <a:xfrm>
            <a:off x="7221995" y="2083656"/>
            <a:ext cx="4277002" cy="995709"/>
          </a:xfrm>
          <a:prstGeom prst="parallelogram">
            <a:avLst/>
          </a:prstGeom>
          <a:solidFill>
            <a:schemeClr val="bg1"/>
          </a:solidFill>
          <a:ln>
            <a:noFill/>
          </a:ln>
          <a:effectLst>
            <a:outerShdw blurRad="127000" dir="10800000" sx="102000" sy="102000" algn="ctr" rotWithShape="0">
              <a:srgbClr val="000000">
                <a:alpha val="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bg1">
                    <a:lumMod val="7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COPYRIGHT</a:t>
            </a:r>
            <a:r>
              <a:rPr lang="ko-KR" altLang="en-US" sz="1400">
                <a:solidFill>
                  <a:schemeClr val="bg1">
                    <a:lumMod val="7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와 주소의 </a:t>
            </a:r>
            <a:r>
              <a:rPr lang="ko-KR" altLang="en-US" sz="1400">
                <a:solidFill>
                  <a:srgbClr val="004A93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폰트 크기가 동일</a:t>
            </a:r>
            <a:r>
              <a:rPr lang="ko-KR" altLang="en-US" sz="1400">
                <a:solidFill>
                  <a:schemeClr val="bg1">
                    <a:lumMod val="7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하다</a:t>
            </a:r>
            <a:r>
              <a:rPr lang="en-US" altLang="ko-KR" sz="1400">
                <a:solidFill>
                  <a:schemeClr val="bg1">
                    <a:lumMod val="7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. </a:t>
            </a:r>
            <a:endParaRPr lang="ko-KR" altLang="en-US" sz="1400">
              <a:solidFill>
                <a:schemeClr val="bg1">
                  <a:lumMod val="75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19" name="평행 사변형 18">
            <a:extLst>
              <a:ext uri="{FF2B5EF4-FFF2-40B4-BE49-F238E27FC236}">
                <a16:creationId xmlns:a16="http://schemas.microsoft.com/office/drawing/2014/main" id="{E1A00F41-9E63-4750-9425-684BC022C041}"/>
              </a:ext>
            </a:extLst>
          </p:cNvPr>
          <p:cNvSpPr/>
          <p:nvPr/>
        </p:nvSpPr>
        <p:spPr>
          <a:xfrm>
            <a:off x="7140294" y="3963322"/>
            <a:ext cx="4277002" cy="995709"/>
          </a:xfrm>
          <a:prstGeom prst="parallelogram">
            <a:avLst/>
          </a:prstGeom>
          <a:solidFill>
            <a:schemeClr val="bg1"/>
          </a:solidFill>
          <a:ln>
            <a:noFill/>
          </a:ln>
          <a:effectLst>
            <a:outerShdw blurRad="127000" dir="10800000" sx="102000" sy="102000" algn="ctr" rotWithShape="0">
              <a:srgbClr val="000000">
                <a:alpha val="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rgbClr val="004A93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폰트 크기</a:t>
            </a:r>
            <a:r>
              <a:rPr lang="ko-KR" altLang="en-US" sz="1400">
                <a:solidFill>
                  <a:schemeClr val="bg1">
                    <a:lumMod val="7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에 </a:t>
            </a:r>
            <a:r>
              <a:rPr lang="ko-KR" altLang="en-US" sz="1400">
                <a:solidFill>
                  <a:srgbClr val="004A93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차이</a:t>
            </a:r>
            <a:r>
              <a:rPr lang="ko-KR" altLang="en-US" sz="1400">
                <a:solidFill>
                  <a:schemeClr val="bg1">
                    <a:lumMod val="7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를 둬 중요한 내용을 </a:t>
            </a:r>
            <a:r>
              <a:rPr lang="ko-KR" altLang="en-US" sz="1400">
                <a:solidFill>
                  <a:srgbClr val="004A93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구분</a:t>
            </a:r>
            <a:r>
              <a:rPr lang="ko-KR" altLang="en-US" sz="1400">
                <a:solidFill>
                  <a:schemeClr val="bg1">
                    <a:lumMod val="7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해야 할 필요가 있다</a:t>
            </a:r>
            <a:r>
              <a:rPr lang="en-US" altLang="ko-KR" sz="1400">
                <a:solidFill>
                  <a:schemeClr val="bg1">
                    <a:lumMod val="7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.</a:t>
            </a:r>
            <a:endParaRPr lang="ko-KR" altLang="en-US" sz="1400">
              <a:solidFill>
                <a:schemeClr val="bg1">
                  <a:lumMod val="75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8D73C3AE-3E82-467B-B514-E7C7328FE9C4}"/>
              </a:ext>
            </a:extLst>
          </p:cNvPr>
          <p:cNvCxnSpPr>
            <a:cxnSpLocks/>
          </p:cNvCxnSpPr>
          <p:nvPr/>
        </p:nvCxnSpPr>
        <p:spPr>
          <a:xfrm>
            <a:off x="9222362" y="3170730"/>
            <a:ext cx="0" cy="730646"/>
          </a:xfrm>
          <a:prstGeom prst="straightConnector1">
            <a:avLst/>
          </a:prstGeom>
          <a:ln w="28575">
            <a:solidFill>
              <a:srgbClr val="0CA0CD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16378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6DD926CC-ECBD-438E-99D3-D7BD8E904243}"/>
              </a:ext>
            </a:extLst>
          </p:cNvPr>
          <p:cNvGrpSpPr/>
          <p:nvPr/>
        </p:nvGrpSpPr>
        <p:grpSpPr>
          <a:xfrm>
            <a:off x="0" y="123284"/>
            <a:ext cx="12219904" cy="6719326"/>
            <a:chOff x="0" y="123284"/>
            <a:chExt cx="12219904" cy="6719326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A01EDE8C-982A-42A9-A275-BA609C17300C}"/>
                </a:ext>
              </a:extLst>
            </p:cNvPr>
            <p:cNvGrpSpPr/>
            <p:nvPr/>
          </p:nvGrpSpPr>
          <p:grpSpPr>
            <a:xfrm>
              <a:off x="431007" y="205825"/>
              <a:ext cx="11788897" cy="369332"/>
              <a:chOff x="366713" y="209520"/>
              <a:chExt cx="11788897" cy="369332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53FBB8E-A0FB-4A32-B6F3-F703BE5B12F7}"/>
                  </a:ext>
                </a:extLst>
              </p:cNvPr>
              <p:cNvSpPr txBox="1"/>
              <p:nvPr/>
            </p:nvSpPr>
            <p:spPr>
              <a:xfrm>
                <a:off x="366713" y="209520"/>
                <a:ext cx="2169385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4A93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solidFill>
                      <a:srgbClr val="004A93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 BENCH</a:t>
                </a:r>
                <a:r>
                  <a:rPr lang="ko-KR" altLang="en-US" dirty="0">
                    <a:solidFill>
                      <a:srgbClr val="004A93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 </a:t>
                </a:r>
                <a:r>
                  <a:rPr lang="en-US" altLang="ko-KR" dirty="0">
                    <a:solidFill>
                      <a:srgbClr val="004A93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MARKING</a:t>
                </a:r>
                <a:endParaRPr lang="ko-KR" altLang="en-US" dirty="0">
                  <a:solidFill>
                    <a:srgbClr val="004A93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2312DD8-016F-4D04-91A1-1D708296AFD9}"/>
                  </a:ext>
                </a:extLst>
              </p:cNvPr>
              <p:cNvSpPr txBox="1"/>
              <p:nvPr/>
            </p:nvSpPr>
            <p:spPr>
              <a:xfrm>
                <a:off x="2659856" y="209520"/>
                <a:ext cx="9495754" cy="369332"/>
              </a:xfrm>
              <a:prstGeom prst="rect">
                <a:avLst/>
              </a:prstGeom>
              <a:solidFill>
                <a:srgbClr val="004A93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>
                    <a:solidFill>
                      <a:schemeClr val="bg1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타</a:t>
                </a:r>
                <a:r>
                  <a:rPr lang="ko-KR" altLang="en-US">
                    <a:solidFill>
                      <a:schemeClr val="bg1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사 홈페이지 단점</a:t>
                </a:r>
                <a:r>
                  <a:rPr lang="en-US" altLang="ko-KR">
                    <a:solidFill>
                      <a:schemeClr val="bg1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-2</a:t>
                </a:r>
                <a:endParaRPr lang="ko-KR" altLang="en-US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</p:grpSp>
        <p:pic>
          <p:nvPicPr>
            <p:cNvPr id="6" name="그래픽 5">
              <a:extLst>
                <a:ext uri="{FF2B5EF4-FFF2-40B4-BE49-F238E27FC236}">
                  <a16:creationId xmlns:a16="http://schemas.microsoft.com/office/drawing/2014/main" id="{437BB662-DD9F-4D62-8884-46C5D8BFC6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948366" y="123284"/>
              <a:ext cx="286752" cy="282596"/>
            </a:xfrm>
            <a:prstGeom prst="rect">
              <a:avLst/>
            </a:prstGeom>
          </p:spPr>
        </p:pic>
        <p:pic>
          <p:nvPicPr>
            <p:cNvPr id="7" name="그래픽 6">
              <a:extLst>
                <a:ext uri="{FF2B5EF4-FFF2-40B4-BE49-F238E27FC236}">
                  <a16:creationId xmlns:a16="http://schemas.microsoft.com/office/drawing/2014/main" id="{155CBE79-F61A-4360-AFAB-58059BC378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473242" y="373640"/>
              <a:ext cx="185358" cy="182672"/>
            </a:xfrm>
            <a:prstGeom prst="rect">
              <a:avLst/>
            </a:prstGeom>
          </p:spPr>
        </p:pic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6A40047E-24E3-4320-9A8B-372D8E76562B}"/>
                </a:ext>
              </a:extLst>
            </p:cNvPr>
            <p:cNvCxnSpPr>
              <a:cxnSpLocks/>
              <a:stCxn id="11" idx="3"/>
              <a:endCxn id="12" idx="1"/>
            </p:cNvCxnSpPr>
            <p:nvPr/>
          </p:nvCxnSpPr>
          <p:spPr>
            <a:xfrm>
              <a:off x="2600392" y="390491"/>
              <a:ext cx="123758" cy="0"/>
            </a:xfrm>
            <a:prstGeom prst="line">
              <a:avLst/>
            </a:prstGeom>
            <a:ln w="19050">
              <a:solidFill>
                <a:srgbClr val="004A9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DF1ABF9-556A-486D-8A73-368E084E91DE}"/>
                </a:ext>
              </a:extLst>
            </p:cNvPr>
            <p:cNvSpPr txBox="1"/>
            <p:nvPr/>
          </p:nvSpPr>
          <p:spPr>
            <a:xfrm>
              <a:off x="0" y="6596389"/>
              <a:ext cx="260039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>
                  <a:solidFill>
                    <a:schemeClr val="bg1">
                      <a:lumMod val="75000"/>
                    </a:schemeClr>
                  </a:solidFill>
                  <a:latin typeface="+mn-ea"/>
                </a:rPr>
                <a:t>2022 KOPRI WEBSITE RENEWAL PROJECT</a:t>
              </a:r>
              <a:endParaRPr lang="ko-KR" altLang="en-US" sz="1000" dirty="0">
                <a:solidFill>
                  <a:schemeClr val="bg1">
                    <a:lumMod val="75000"/>
                  </a:schemeClr>
                </a:solidFill>
                <a:latin typeface="+mn-ea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42DC7ED-7CD8-4A83-AA43-D29984FDFE85}"/>
                </a:ext>
              </a:extLst>
            </p:cNvPr>
            <p:cNvSpPr txBox="1"/>
            <p:nvPr/>
          </p:nvSpPr>
          <p:spPr>
            <a:xfrm>
              <a:off x="11792532" y="6596389"/>
              <a:ext cx="39946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1000">
                  <a:solidFill>
                    <a:schemeClr val="bg1">
                      <a:lumMod val="75000"/>
                    </a:schemeClr>
                  </a:solidFill>
                  <a:latin typeface="+mn-ea"/>
                </a:rPr>
                <a:t>21P</a:t>
              </a:r>
              <a:endParaRPr lang="ko-KR" altLang="en-US" sz="1000">
                <a:solidFill>
                  <a:schemeClr val="bg1">
                    <a:lumMod val="75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288DB981-8BB9-40E9-AC76-2CD76ACF17D9}"/>
              </a:ext>
            </a:extLst>
          </p:cNvPr>
          <p:cNvGrpSpPr/>
          <p:nvPr/>
        </p:nvGrpSpPr>
        <p:grpSpPr>
          <a:xfrm>
            <a:off x="760414" y="1189169"/>
            <a:ext cx="10671172" cy="5024465"/>
            <a:chOff x="987428" y="1189169"/>
            <a:chExt cx="10671172" cy="5024465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570E722B-6A5F-4A64-B88F-49CB17A5163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69026" y="2775882"/>
              <a:ext cx="5612235" cy="2901865"/>
            </a:xfrm>
            <a:prstGeom prst="rect">
              <a:avLst/>
            </a:prstGeom>
          </p:spPr>
        </p:pic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2156E503-56AA-4745-A24D-FC882BB2604B}"/>
                </a:ext>
              </a:extLst>
            </p:cNvPr>
            <p:cNvSpPr/>
            <p:nvPr/>
          </p:nvSpPr>
          <p:spPr>
            <a:xfrm>
              <a:off x="5691685" y="2360504"/>
              <a:ext cx="5966915" cy="3853130"/>
            </a:xfrm>
            <a:prstGeom prst="rect">
              <a:avLst/>
            </a:prstGeom>
            <a:solidFill>
              <a:schemeClr val="bg1">
                <a:alpha val="5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91CCD7E6-EE80-4C9C-992B-5C05C1244DB0}"/>
                </a:ext>
              </a:extLst>
            </p:cNvPr>
            <p:cNvSpPr/>
            <p:nvPr/>
          </p:nvSpPr>
          <p:spPr>
            <a:xfrm>
              <a:off x="8480078" y="3573710"/>
              <a:ext cx="1644243" cy="1006679"/>
            </a:xfrm>
            <a:prstGeom prst="rect">
              <a:avLst/>
            </a:prstGeom>
            <a:noFill/>
            <a:ln w="28575">
              <a:solidFill>
                <a:srgbClr val="0CA0CD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4ACF5408-75BD-4882-990E-ED5A38C565A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621262" y="3219517"/>
              <a:ext cx="237338" cy="354194"/>
            </a:xfrm>
            <a:prstGeom prst="straightConnector1">
              <a:avLst/>
            </a:prstGeom>
            <a:ln w="28575">
              <a:solidFill>
                <a:srgbClr val="0CA0CD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C1BFAF63-C0CE-436C-9F60-F110E5EE3E0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78219" y="1189169"/>
              <a:ext cx="2803717" cy="1994801"/>
            </a:xfrm>
            <a:prstGeom prst="rect">
              <a:avLst/>
            </a:prstGeom>
            <a:ln w="28575">
              <a:solidFill>
                <a:srgbClr val="0CA0CD"/>
              </a:solidFill>
            </a:ln>
          </p:spPr>
        </p:pic>
        <p:sp>
          <p:nvSpPr>
            <p:cNvPr id="21" name="평행 사변형 20">
              <a:extLst>
                <a:ext uri="{FF2B5EF4-FFF2-40B4-BE49-F238E27FC236}">
                  <a16:creationId xmlns:a16="http://schemas.microsoft.com/office/drawing/2014/main" id="{3CB24539-A06C-4699-BB9C-A24A352182A7}"/>
                </a:ext>
              </a:extLst>
            </p:cNvPr>
            <p:cNvSpPr/>
            <p:nvPr/>
          </p:nvSpPr>
          <p:spPr>
            <a:xfrm>
              <a:off x="987428" y="1999877"/>
              <a:ext cx="4277002" cy="995709"/>
            </a:xfrm>
            <a:prstGeom prst="parallelogram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r="10800000" sx="102000" sy="102000" algn="ctr" rotWithShape="0">
                <a:srgbClr val="000000">
                  <a:alpha val="8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>
                  <a:solidFill>
                    <a:schemeClr val="bg1">
                      <a:lumMod val="75000"/>
                    </a:schemeClr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퀵 메뉴에 마우스 호버 시 </a:t>
              </a:r>
              <a:r>
                <a:rPr lang="ko-KR" altLang="en-US" sz="1400">
                  <a:solidFill>
                    <a:srgbClr val="004A93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아이콘의 움직임이 미미하여 별다른 차이를 느낄 수 없다</a:t>
              </a:r>
              <a:r>
                <a:rPr lang="en-US" altLang="ko-KR" sz="1400">
                  <a:solidFill>
                    <a:srgbClr val="004A93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.</a:t>
              </a:r>
              <a:endParaRPr lang="ko-KR" altLang="en-US" sz="1400">
                <a:solidFill>
                  <a:srgbClr val="004A93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endParaRPr>
            </a:p>
          </p:txBody>
        </p:sp>
        <p:sp>
          <p:nvSpPr>
            <p:cNvPr id="17" name="평행 사변형 16">
              <a:extLst>
                <a:ext uri="{FF2B5EF4-FFF2-40B4-BE49-F238E27FC236}">
                  <a16:creationId xmlns:a16="http://schemas.microsoft.com/office/drawing/2014/main" id="{603011AF-5DB8-468B-91B1-316FA49E537F}"/>
                </a:ext>
              </a:extLst>
            </p:cNvPr>
            <p:cNvSpPr/>
            <p:nvPr/>
          </p:nvSpPr>
          <p:spPr>
            <a:xfrm>
              <a:off x="1076354" y="3862415"/>
              <a:ext cx="4277002" cy="995709"/>
            </a:xfrm>
            <a:prstGeom prst="parallelogram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r="10800000" sx="102000" sy="102000" algn="ctr" rotWithShape="0">
                <a:srgbClr val="000000">
                  <a:alpha val="8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>
                  <a:solidFill>
                    <a:srgbClr val="004A93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호버 효과를 강하게 </a:t>
              </a:r>
              <a:r>
                <a:rPr lang="ko-KR" altLang="en-US" sz="1400">
                  <a:solidFill>
                    <a:schemeClr val="bg1">
                      <a:lumMod val="75000"/>
                    </a:schemeClr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주거나</a:t>
              </a:r>
              <a:r>
                <a:rPr lang="en-US" altLang="ko-KR" sz="1400">
                  <a:solidFill>
                    <a:schemeClr val="bg1">
                      <a:lumMod val="75000"/>
                    </a:schemeClr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, </a:t>
              </a:r>
              <a:r>
                <a:rPr lang="ko-KR" altLang="en-US" sz="1400">
                  <a:solidFill>
                    <a:schemeClr val="bg1">
                      <a:lumMod val="75000"/>
                    </a:schemeClr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아이콘과 텍스트 </a:t>
              </a:r>
              <a:r>
                <a:rPr lang="ko-KR" altLang="en-US" sz="1400">
                  <a:solidFill>
                    <a:srgbClr val="004A93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컬러를 변경</a:t>
              </a:r>
              <a:r>
                <a:rPr lang="ko-KR" altLang="en-US" sz="1400">
                  <a:solidFill>
                    <a:schemeClr val="bg1">
                      <a:lumMod val="75000"/>
                    </a:schemeClr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하여 차이를 준다</a:t>
              </a:r>
              <a:r>
                <a:rPr lang="en-US" altLang="ko-KR" sz="1400">
                  <a:solidFill>
                    <a:schemeClr val="bg1">
                      <a:lumMod val="75000"/>
                    </a:schemeClr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.</a:t>
              </a:r>
              <a:endParaRPr lang="ko-KR" altLang="en-US" sz="1400">
                <a:solidFill>
                  <a:schemeClr val="bg1">
                    <a:lumMod val="7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endParaRPr>
            </a:p>
          </p:txBody>
        </p:sp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C0ED8905-5D7A-4B3D-B8A4-D66741AEAEDA}"/>
                </a:ext>
              </a:extLst>
            </p:cNvPr>
            <p:cNvCxnSpPr>
              <a:cxnSpLocks/>
            </p:cNvCxnSpPr>
            <p:nvPr/>
          </p:nvCxnSpPr>
          <p:spPr>
            <a:xfrm>
              <a:off x="3133255" y="3069823"/>
              <a:ext cx="0" cy="730646"/>
            </a:xfrm>
            <a:prstGeom prst="straightConnector1">
              <a:avLst/>
            </a:prstGeom>
            <a:ln w="28575">
              <a:solidFill>
                <a:srgbClr val="0CA0CD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800609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D10C8331-DC5A-4E40-A449-92845076EDC2}"/>
              </a:ext>
            </a:extLst>
          </p:cNvPr>
          <p:cNvGrpSpPr/>
          <p:nvPr/>
        </p:nvGrpSpPr>
        <p:grpSpPr>
          <a:xfrm>
            <a:off x="0" y="123284"/>
            <a:ext cx="12219904" cy="6719326"/>
            <a:chOff x="0" y="123284"/>
            <a:chExt cx="12219904" cy="6719326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FCE86D18-31D6-4DB7-91CB-089296DBEC71}"/>
                </a:ext>
              </a:extLst>
            </p:cNvPr>
            <p:cNvGrpSpPr/>
            <p:nvPr/>
          </p:nvGrpSpPr>
          <p:grpSpPr>
            <a:xfrm>
              <a:off x="431007" y="205825"/>
              <a:ext cx="11788897" cy="369332"/>
              <a:chOff x="366713" y="209520"/>
              <a:chExt cx="11788897" cy="369332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EAA1223-79F5-42F1-A809-57C91A4CFA05}"/>
                  </a:ext>
                </a:extLst>
              </p:cNvPr>
              <p:cNvSpPr txBox="1"/>
              <p:nvPr/>
            </p:nvSpPr>
            <p:spPr>
              <a:xfrm>
                <a:off x="366713" y="209520"/>
                <a:ext cx="2169385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4A93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solidFill>
                      <a:srgbClr val="004A93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 BENCH</a:t>
                </a:r>
                <a:r>
                  <a:rPr lang="ko-KR" altLang="en-US" dirty="0">
                    <a:solidFill>
                      <a:srgbClr val="004A93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 </a:t>
                </a:r>
                <a:r>
                  <a:rPr lang="en-US" altLang="ko-KR" dirty="0">
                    <a:solidFill>
                      <a:srgbClr val="004A93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MARKING</a:t>
                </a:r>
                <a:endParaRPr lang="ko-KR" altLang="en-US" dirty="0">
                  <a:solidFill>
                    <a:srgbClr val="004A93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1C098F8-C171-4259-89CE-0E3F3F243CB0}"/>
                  </a:ext>
                </a:extLst>
              </p:cNvPr>
              <p:cNvSpPr txBox="1"/>
              <p:nvPr/>
            </p:nvSpPr>
            <p:spPr>
              <a:xfrm>
                <a:off x="2659856" y="209520"/>
                <a:ext cx="9495754" cy="369332"/>
              </a:xfrm>
              <a:prstGeom prst="rect">
                <a:avLst/>
              </a:prstGeom>
              <a:solidFill>
                <a:srgbClr val="004A93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>
                    <a:solidFill>
                      <a:schemeClr val="bg1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타</a:t>
                </a:r>
                <a:r>
                  <a:rPr lang="ko-KR" altLang="en-US">
                    <a:solidFill>
                      <a:schemeClr val="bg1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사 홈페이지 단점</a:t>
                </a:r>
                <a:r>
                  <a:rPr lang="en-US" altLang="ko-KR">
                    <a:solidFill>
                      <a:schemeClr val="bg1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-3</a:t>
                </a:r>
                <a:endParaRPr lang="ko-KR" altLang="en-US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</p:grpSp>
        <p:pic>
          <p:nvPicPr>
            <p:cNvPr id="6" name="그래픽 5">
              <a:extLst>
                <a:ext uri="{FF2B5EF4-FFF2-40B4-BE49-F238E27FC236}">
                  <a16:creationId xmlns:a16="http://schemas.microsoft.com/office/drawing/2014/main" id="{EB0D0925-1A24-4E49-B001-F74D26F6F6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948366" y="123284"/>
              <a:ext cx="286752" cy="282596"/>
            </a:xfrm>
            <a:prstGeom prst="rect">
              <a:avLst/>
            </a:prstGeom>
          </p:spPr>
        </p:pic>
        <p:pic>
          <p:nvPicPr>
            <p:cNvPr id="7" name="그래픽 6">
              <a:extLst>
                <a:ext uri="{FF2B5EF4-FFF2-40B4-BE49-F238E27FC236}">
                  <a16:creationId xmlns:a16="http://schemas.microsoft.com/office/drawing/2014/main" id="{C540FC39-BB2E-4D07-AEF7-BD4C533065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473242" y="373640"/>
              <a:ext cx="185358" cy="182672"/>
            </a:xfrm>
            <a:prstGeom prst="rect">
              <a:avLst/>
            </a:prstGeom>
          </p:spPr>
        </p:pic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07BF770C-74B7-4E98-B6D3-5329A047AB31}"/>
                </a:ext>
              </a:extLst>
            </p:cNvPr>
            <p:cNvCxnSpPr>
              <a:cxnSpLocks/>
              <a:stCxn id="11" idx="3"/>
              <a:endCxn id="12" idx="1"/>
            </p:cNvCxnSpPr>
            <p:nvPr/>
          </p:nvCxnSpPr>
          <p:spPr>
            <a:xfrm>
              <a:off x="2600392" y="390491"/>
              <a:ext cx="123758" cy="0"/>
            </a:xfrm>
            <a:prstGeom prst="line">
              <a:avLst/>
            </a:prstGeom>
            <a:ln w="19050">
              <a:solidFill>
                <a:srgbClr val="004A9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E00054F-2D04-45B6-96F4-3B2543A992A7}"/>
                </a:ext>
              </a:extLst>
            </p:cNvPr>
            <p:cNvSpPr txBox="1"/>
            <p:nvPr/>
          </p:nvSpPr>
          <p:spPr>
            <a:xfrm>
              <a:off x="0" y="6596389"/>
              <a:ext cx="260039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>
                  <a:solidFill>
                    <a:schemeClr val="bg1">
                      <a:lumMod val="75000"/>
                    </a:schemeClr>
                  </a:solidFill>
                  <a:latin typeface="+mn-ea"/>
                </a:rPr>
                <a:t>2022 KOPRI WEBSITE RENEWAL PROJECT</a:t>
              </a:r>
              <a:endParaRPr lang="ko-KR" altLang="en-US" sz="1000" dirty="0">
                <a:solidFill>
                  <a:schemeClr val="bg1">
                    <a:lumMod val="75000"/>
                  </a:schemeClr>
                </a:solidFill>
                <a:latin typeface="+mn-ea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91E3FBD-B79F-4E8B-B8E8-2CD3BC5D790C}"/>
                </a:ext>
              </a:extLst>
            </p:cNvPr>
            <p:cNvSpPr txBox="1"/>
            <p:nvPr/>
          </p:nvSpPr>
          <p:spPr>
            <a:xfrm>
              <a:off x="11792532" y="6596389"/>
              <a:ext cx="39946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1000">
                  <a:solidFill>
                    <a:schemeClr val="bg1">
                      <a:lumMod val="75000"/>
                    </a:schemeClr>
                  </a:solidFill>
                  <a:latin typeface="+mn-ea"/>
                </a:rPr>
                <a:t>22P</a:t>
              </a:r>
              <a:endParaRPr lang="ko-KR" altLang="en-US" sz="1000">
                <a:solidFill>
                  <a:schemeClr val="bg1">
                    <a:lumMod val="75000"/>
                  </a:schemeClr>
                </a:solidFill>
                <a:latin typeface="+mn-ea"/>
              </a:endParaRPr>
            </a:p>
          </p:txBody>
        </p:sp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8193B756-DA47-406D-A389-9DAFB26613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455" y="2214146"/>
            <a:ext cx="5716957" cy="3330065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B0C68F95-980F-4ED6-A9C0-3839A119CB63}"/>
              </a:ext>
            </a:extLst>
          </p:cNvPr>
          <p:cNvSpPr/>
          <p:nvPr/>
        </p:nvSpPr>
        <p:spPr>
          <a:xfrm>
            <a:off x="732197" y="1792014"/>
            <a:ext cx="5966915" cy="3853130"/>
          </a:xfrm>
          <a:prstGeom prst="rect">
            <a:avLst/>
          </a:prstGeom>
          <a:solidFill>
            <a:schemeClr val="bg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D677222-F59D-45CB-85BC-320D125D3BB5}"/>
              </a:ext>
            </a:extLst>
          </p:cNvPr>
          <p:cNvSpPr/>
          <p:nvPr/>
        </p:nvSpPr>
        <p:spPr>
          <a:xfrm>
            <a:off x="2542040" y="4554441"/>
            <a:ext cx="2659310" cy="873444"/>
          </a:xfrm>
          <a:prstGeom prst="rect">
            <a:avLst/>
          </a:prstGeom>
          <a:noFill/>
          <a:ln w="28575">
            <a:solidFill>
              <a:srgbClr val="0CA0CD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80BA9351-BA90-494C-AF48-78547A809857}"/>
              </a:ext>
            </a:extLst>
          </p:cNvPr>
          <p:cNvCxnSpPr>
            <a:cxnSpLocks/>
          </p:cNvCxnSpPr>
          <p:nvPr/>
        </p:nvCxnSpPr>
        <p:spPr>
          <a:xfrm flipV="1">
            <a:off x="3871695" y="2965591"/>
            <a:ext cx="289616" cy="1588850"/>
          </a:xfrm>
          <a:prstGeom prst="straightConnector1">
            <a:avLst/>
          </a:prstGeom>
          <a:ln w="28575">
            <a:solidFill>
              <a:srgbClr val="0CA0CD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평행 사변형 18">
            <a:extLst>
              <a:ext uri="{FF2B5EF4-FFF2-40B4-BE49-F238E27FC236}">
                <a16:creationId xmlns:a16="http://schemas.microsoft.com/office/drawing/2014/main" id="{61C4A7A1-8B42-41A4-B391-567D9AAFC3E0}"/>
              </a:ext>
            </a:extLst>
          </p:cNvPr>
          <p:cNvSpPr/>
          <p:nvPr/>
        </p:nvSpPr>
        <p:spPr>
          <a:xfrm>
            <a:off x="7140294" y="2092209"/>
            <a:ext cx="4277002" cy="995709"/>
          </a:xfrm>
          <a:prstGeom prst="parallelogram">
            <a:avLst/>
          </a:prstGeom>
          <a:solidFill>
            <a:schemeClr val="bg1"/>
          </a:solidFill>
          <a:ln>
            <a:noFill/>
          </a:ln>
          <a:effectLst>
            <a:outerShdw blurRad="127000" dir="10800000" sx="102000" sy="102000" algn="ctr" rotWithShape="0">
              <a:srgbClr val="000000">
                <a:alpha val="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bg1">
                    <a:lumMod val="7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빅비주얼의 슬라이드가 </a:t>
            </a:r>
            <a:r>
              <a:rPr lang="ko-KR" altLang="en-US" sz="1400">
                <a:solidFill>
                  <a:srgbClr val="004A93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페이저를 통해서만 넘길 수 있어서 불편하다</a:t>
            </a:r>
            <a:r>
              <a:rPr lang="en-US" altLang="ko-KR" sz="1400">
                <a:solidFill>
                  <a:srgbClr val="004A93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.</a:t>
            </a:r>
            <a:endParaRPr lang="ko-KR" altLang="en-US" sz="1400">
              <a:solidFill>
                <a:schemeClr val="bg1">
                  <a:lumMod val="75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8D7D29A2-A8C5-4507-B968-9DAD5024E1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78217" y="1212857"/>
            <a:ext cx="4245195" cy="1724354"/>
          </a:xfrm>
          <a:prstGeom prst="rect">
            <a:avLst/>
          </a:prstGeom>
        </p:spPr>
      </p:pic>
      <p:sp>
        <p:nvSpPr>
          <p:cNvPr id="18" name="평행 사변형 17">
            <a:extLst>
              <a:ext uri="{FF2B5EF4-FFF2-40B4-BE49-F238E27FC236}">
                <a16:creationId xmlns:a16="http://schemas.microsoft.com/office/drawing/2014/main" id="{1B22BE4B-8638-4E00-A0B3-F04325FB045B}"/>
              </a:ext>
            </a:extLst>
          </p:cNvPr>
          <p:cNvSpPr/>
          <p:nvPr/>
        </p:nvSpPr>
        <p:spPr>
          <a:xfrm>
            <a:off x="7140294" y="3963322"/>
            <a:ext cx="4277002" cy="995709"/>
          </a:xfrm>
          <a:prstGeom prst="parallelogram">
            <a:avLst/>
          </a:prstGeom>
          <a:solidFill>
            <a:schemeClr val="bg1"/>
          </a:solidFill>
          <a:ln>
            <a:noFill/>
          </a:ln>
          <a:effectLst>
            <a:outerShdw blurRad="127000" dir="10800000" sx="102000" sy="102000" algn="ctr" rotWithShape="0">
              <a:srgbClr val="000000">
                <a:alpha val="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rgbClr val="004A93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슬라이드 버튼을 추가</a:t>
            </a:r>
            <a:r>
              <a:rPr lang="ko-KR" altLang="en-US" sz="1400">
                <a:solidFill>
                  <a:schemeClr val="bg1">
                    <a:lumMod val="7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한다</a:t>
            </a:r>
            <a:r>
              <a:rPr lang="en-US" altLang="ko-KR" sz="1400">
                <a:solidFill>
                  <a:schemeClr val="bg1">
                    <a:lumMod val="7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.</a:t>
            </a:r>
            <a:endParaRPr lang="ko-KR" altLang="en-US" sz="1400">
              <a:solidFill>
                <a:schemeClr val="bg1">
                  <a:lumMod val="75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A740C439-14FD-4AB2-AEED-2501C49D4BEA}"/>
              </a:ext>
            </a:extLst>
          </p:cNvPr>
          <p:cNvCxnSpPr>
            <a:cxnSpLocks/>
          </p:cNvCxnSpPr>
          <p:nvPr/>
        </p:nvCxnSpPr>
        <p:spPr>
          <a:xfrm>
            <a:off x="9222362" y="3170730"/>
            <a:ext cx="0" cy="730646"/>
          </a:xfrm>
          <a:prstGeom prst="straightConnector1">
            <a:avLst/>
          </a:prstGeom>
          <a:ln w="28575">
            <a:solidFill>
              <a:srgbClr val="0CA0CD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75621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7FFFF404-9E50-4388-941A-F87AF0DF5ECD}"/>
              </a:ext>
            </a:extLst>
          </p:cNvPr>
          <p:cNvCxnSpPr>
            <a:cxnSpLocks/>
          </p:cNvCxnSpPr>
          <p:nvPr/>
        </p:nvCxnSpPr>
        <p:spPr>
          <a:xfrm>
            <a:off x="6940510" y="3506836"/>
            <a:ext cx="1133473" cy="0"/>
          </a:xfrm>
          <a:prstGeom prst="line">
            <a:avLst/>
          </a:prstGeom>
          <a:ln w="19050">
            <a:solidFill>
              <a:srgbClr val="3778BC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그룹 3">
            <a:extLst>
              <a:ext uri="{FF2B5EF4-FFF2-40B4-BE49-F238E27FC236}">
                <a16:creationId xmlns:a16="http://schemas.microsoft.com/office/drawing/2014/main" id="{A191064A-0C1A-4CD3-8C81-2ECF0864CA44}"/>
              </a:ext>
            </a:extLst>
          </p:cNvPr>
          <p:cNvGrpSpPr/>
          <p:nvPr/>
        </p:nvGrpSpPr>
        <p:grpSpPr>
          <a:xfrm>
            <a:off x="0" y="123284"/>
            <a:ext cx="12219903" cy="6719326"/>
            <a:chOff x="0" y="123284"/>
            <a:chExt cx="12219903" cy="6719326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DB828D8A-5301-4F38-9D04-298A30D129A3}"/>
                </a:ext>
              </a:extLst>
            </p:cNvPr>
            <p:cNvGrpSpPr/>
            <p:nvPr/>
          </p:nvGrpSpPr>
          <p:grpSpPr>
            <a:xfrm>
              <a:off x="431006" y="205825"/>
              <a:ext cx="11788897" cy="369332"/>
              <a:chOff x="366712" y="209520"/>
              <a:chExt cx="11788897" cy="369332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3205D84-25EA-48F6-B1DA-8E6258DFA9B8}"/>
                  </a:ext>
                </a:extLst>
              </p:cNvPr>
              <p:cNvSpPr txBox="1"/>
              <p:nvPr/>
            </p:nvSpPr>
            <p:spPr>
              <a:xfrm>
                <a:off x="366712" y="209520"/>
                <a:ext cx="2446417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4A93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ko-KR">
                    <a:solidFill>
                      <a:srgbClr val="004A93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 RENEWAL CONCEPT</a:t>
                </a:r>
                <a:endParaRPr lang="ko-KR" altLang="en-US" dirty="0">
                  <a:solidFill>
                    <a:srgbClr val="004A93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6ADE25E-CE0C-48A2-8D9A-040F2D93BAE9}"/>
                  </a:ext>
                </a:extLst>
              </p:cNvPr>
              <p:cNvSpPr txBox="1"/>
              <p:nvPr/>
            </p:nvSpPr>
            <p:spPr>
              <a:xfrm>
                <a:off x="3123522" y="209520"/>
                <a:ext cx="9032087" cy="369332"/>
              </a:xfrm>
              <a:prstGeom prst="rect">
                <a:avLst/>
              </a:prstGeom>
              <a:solidFill>
                <a:srgbClr val="004A93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ko-KR" altLang="en-US">
                    <a:solidFill>
                      <a:schemeClr val="bg1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구체적인 구현 방안</a:t>
                </a:r>
                <a:r>
                  <a:rPr lang="en-US" altLang="ko-KR">
                    <a:solidFill>
                      <a:schemeClr val="bg1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-1</a:t>
                </a:r>
                <a:endParaRPr lang="ko-KR" altLang="en-US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</p:grpSp>
        <p:pic>
          <p:nvPicPr>
            <p:cNvPr id="6" name="그래픽 5">
              <a:extLst>
                <a:ext uri="{FF2B5EF4-FFF2-40B4-BE49-F238E27FC236}">
                  <a16:creationId xmlns:a16="http://schemas.microsoft.com/office/drawing/2014/main" id="{8D3B050C-3A46-440A-84B8-CB205EF5093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948366" y="123284"/>
              <a:ext cx="286752" cy="282596"/>
            </a:xfrm>
            <a:prstGeom prst="rect">
              <a:avLst/>
            </a:prstGeom>
          </p:spPr>
        </p:pic>
        <p:pic>
          <p:nvPicPr>
            <p:cNvPr id="7" name="그래픽 6">
              <a:extLst>
                <a:ext uri="{FF2B5EF4-FFF2-40B4-BE49-F238E27FC236}">
                  <a16:creationId xmlns:a16="http://schemas.microsoft.com/office/drawing/2014/main" id="{432838EB-A290-4FD4-81EC-CA6CE9E875D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473242" y="373640"/>
              <a:ext cx="185358" cy="182672"/>
            </a:xfrm>
            <a:prstGeom prst="rect">
              <a:avLst/>
            </a:prstGeom>
          </p:spPr>
        </p:pic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D3AF890C-F14D-48A9-93D5-F246F18E9115}"/>
                </a:ext>
              </a:extLst>
            </p:cNvPr>
            <p:cNvCxnSpPr>
              <a:cxnSpLocks/>
              <a:stCxn id="11" idx="3"/>
              <a:endCxn id="12" idx="1"/>
            </p:cNvCxnSpPr>
            <p:nvPr/>
          </p:nvCxnSpPr>
          <p:spPr>
            <a:xfrm>
              <a:off x="2877423" y="390491"/>
              <a:ext cx="310393" cy="0"/>
            </a:xfrm>
            <a:prstGeom prst="line">
              <a:avLst/>
            </a:prstGeom>
            <a:ln w="19050">
              <a:solidFill>
                <a:srgbClr val="004A9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8B32CC8-9100-4FB5-8B87-A022E7F2BEA7}"/>
                </a:ext>
              </a:extLst>
            </p:cNvPr>
            <p:cNvSpPr txBox="1"/>
            <p:nvPr/>
          </p:nvSpPr>
          <p:spPr>
            <a:xfrm>
              <a:off x="0" y="6596389"/>
              <a:ext cx="260039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>
                  <a:solidFill>
                    <a:schemeClr val="bg1">
                      <a:lumMod val="75000"/>
                    </a:schemeClr>
                  </a:solidFill>
                  <a:latin typeface="+mn-ea"/>
                </a:rPr>
                <a:t>2022 KOPRI WEBSITE RENEWAL PROJECT</a:t>
              </a:r>
              <a:endParaRPr lang="ko-KR" altLang="en-US" sz="1000" dirty="0">
                <a:solidFill>
                  <a:schemeClr val="bg1">
                    <a:lumMod val="75000"/>
                  </a:schemeClr>
                </a:solidFill>
                <a:latin typeface="+mn-ea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B7247BA-CA8E-44E1-9494-22801E292EF5}"/>
                </a:ext>
              </a:extLst>
            </p:cNvPr>
            <p:cNvSpPr txBox="1"/>
            <p:nvPr/>
          </p:nvSpPr>
          <p:spPr>
            <a:xfrm>
              <a:off x="11792532" y="6596389"/>
              <a:ext cx="39946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1000">
                  <a:solidFill>
                    <a:schemeClr val="bg1">
                      <a:lumMod val="75000"/>
                    </a:schemeClr>
                  </a:solidFill>
                  <a:latin typeface="+mn-ea"/>
                </a:rPr>
                <a:t>23P</a:t>
              </a:r>
              <a:endParaRPr lang="ko-KR" altLang="en-US" sz="1000">
                <a:solidFill>
                  <a:schemeClr val="bg1">
                    <a:lumMod val="75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83692138-C494-4069-864A-4E8AC3DFB02B}"/>
              </a:ext>
            </a:extLst>
          </p:cNvPr>
          <p:cNvGrpSpPr/>
          <p:nvPr/>
        </p:nvGrpSpPr>
        <p:grpSpPr>
          <a:xfrm>
            <a:off x="917181" y="1017084"/>
            <a:ext cx="10488440" cy="5122156"/>
            <a:chOff x="399003" y="1088193"/>
            <a:chExt cx="10488440" cy="5122156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4FDC4E16-9E3C-4F8B-898B-DBE8E5A8449F}"/>
                </a:ext>
              </a:extLst>
            </p:cNvPr>
            <p:cNvGrpSpPr/>
            <p:nvPr/>
          </p:nvGrpSpPr>
          <p:grpSpPr>
            <a:xfrm>
              <a:off x="6224646" y="2368609"/>
              <a:ext cx="1331159" cy="1209336"/>
              <a:chOff x="6643121" y="2989185"/>
              <a:chExt cx="1331159" cy="1209336"/>
            </a:xfrm>
          </p:grpSpPr>
          <p:cxnSp>
            <p:nvCxnSpPr>
              <p:cNvPr id="48" name="직선 연결선 47">
                <a:extLst>
                  <a:ext uri="{FF2B5EF4-FFF2-40B4-BE49-F238E27FC236}">
                    <a16:creationId xmlns:a16="http://schemas.microsoft.com/office/drawing/2014/main" id="{FDB7BC4B-15C6-4980-B642-75D385E24C9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74280" y="2993472"/>
                <a:ext cx="0" cy="1205049"/>
              </a:xfrm>
              <a:prstGeom prst="line">
                <a:avLst/>
              </a:prstGeom>
              <a:ln w="19050">
                <a:solidFill>
                  <a:srgbClr val="3778BC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직선 연결선 48">
                <a:extLst>
                  <a:ext uri="{FF2B5EF4-FFF2-40B4-BE49-F238E27FC236}">
                    <a16:creationId xmlns:a16="http://schemas.microsoft.com/office/drawing/2014/main" id="{92C96FFB-F833-48D6-9EA8-179B23E4EFD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40807" y="3611368"/>
                <a:ext cx="1133473" cy="0"/>
              </a:xfrm>
              <a:prstGeom prst="line">
                <a:avLst/>
              </a:prstGeom>
              <a:ln w="19050">
                <a:solidFill>
                  <a:srgbClr val="3778BC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직선 연결선 49">
                <a:extLst>
                  <a:ext uri="{FF2B5EF4-FFF2-40B4-BE49-F238E27FC236}">
                    <a16:creationId xmlns:a16="http://schemas.microsoft.com/office/drawing/2014/main" id="{1C727944-D383-49EF-9B4B-8968D43FD5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43121" y="2989185"/>
                <a:ext cx="1331159" cy="0"/>
              </a:xfrm>
              <a:prstGeom prst="line">
                <a:avLst/>
              </a:prstGeom>
              <a:ln w="19050">
                <a:solidFill>
                  <a:srgbClr val="3778BC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866C152E-085E-4E66-8A4C-A41A901C0ABC}"/>
                </a:ext>
              </a:extLst>
            </p:cNvPr>
            <p:cNvGrpSpPr/>
            <p:nvPr/>
          </p:nvGrpSpPr>
          <p:grpSpPr>
            <a:xfrm rot="5400000">
              <a:off x="4969649" y="3875083"/>
              <a:ext cx="1334247" cy="1323421"/>
              <a:chOff x="6643121" y="2989185"/>
              <a:chExt cx="1334247" cy="1323421"/>
            </a:xfrm>
          </p:grpSpPr>
          <p:cxnSp>
            <p:nvCxnSpPr>
              <p:cNvPr id="44" name="직선 연결선 43">
                <a:extLst>
                  <a:ext uri="{FF2B5EF4-FFF2-40B4-BE49-F238E27FC236}">
                    <a16:creationId xmlns:a16="http://schemas.microsoft.com/office/drawing/2014/main" id="{467BCBF9-003D-44D1-9EEC-9A3297D19976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7312572" y="3650896"/>
                <a:ext cx="1323421" cy="0"/>
              </a:xfrm>
              <a:prstGeom prst="line">
                <a:avLst/>
              </a:prstGeom>
              <a:ln w="19050">
                <a:solidFill>
                  <a:srgbClr val="3778BC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직선 연결선 44">
                <a:extLst>
                  <a:ext uri="{FF2B5EF4-FFF2-40B4-BE49-F238E27FC236}">
                    <a16:creationId xmlns:a16="http://schemas.microsoft.com/office/drawing/2014/main" id="{C763350C-F66E-408D-B5D7-73D0B0FCE9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40807" y="3611368"/>
                <a:ext cx="1136561" cy="0"/>
              </a:xfrm>
              <a:prstGeom prst="line">
                <a:avLst/>
              </a:prstGeom>
              <a:ln w="19050">
                <a:solidFill>
                  <a:srgbClr val="3778BC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45">
                <a:extLst>
                  <a:ext uri="{FF2B5EF4-FFF2-40B4-BE49-F238E27FC236}">
                    <a16:creationId xmlns:a16="http://schemas.microsoft.com/office/drawing/2014/main" id="{A906BAD9-91B8-4DF5-94C6-633C5DD32BC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43121" y="2989185"/>
                <a:ext cx="1331159" cy="0"/>
              </a:xfrm>
              <a:prstGeom prst="line">
                <a:avLst/>
              </a:prstGeom>
              <a:ln w="19050">
                <a:solidFill>
                  <a:srgbClr val="3778BC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연결선 46">
                <a:extLst>
                  <a:ext uri="{FF2B5EF4-FFF2-40B4-BE49-F238E27FC236}">
                    <a16:creationId xmlns:a16="http://schemas.microsoft.com/office/drawing/2014/main" id="{78A53895-B58D-437B-8AD4-F74BC805B7E9}"/>
                  </a:ext>
                </a:extLst>
              </p:cNvPr>
              <p:cNvCxnSpPr/>
              <p:nvPr/>
            </p:nvCxnSpPr>
            <p:spPr>
              <a:xfrm>
                <a:off x="6840807" y="4308321"/>
                <a:ext cx="1133473" cy="0"/>
              </a:xfrm>
              <a:prstGeom prst="line">
                <a:avLst/>
              </a:prstGeom>
              <a:ln w="19050">
                <a:solidFill>
                  <a:srgbClr val="3778BC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3" name="그래픽 2">
              <a:extLst>
                <a:ext uri="{FF2B5EF4-FFF2-40B4-BE49-F238E27FC236}">
                  <a16:creationId xmlns:a16="http://schemas.microsoft.com/office/drawing/2014/main" id="{98800857-1C50-4F2F-A97E-422B091C6B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572024" y="2007299"/>
              <a:ext cx="2692124" cy="2692124"/>
            </a:xfrm>
            <a:prstGeom prst="rect">
              <a:avLst/>
            </a:prstGeom>
          </p:spPr>
        </p:pic>
        <p:pic>
          <p:nvPicPr>
            <p:cNvPr id="15" name="그래픽 14">
              <a:extLst>
                <a:ext uri="{FF2B5EF4-FFF2-40B4-BE49-F238E27FC236}">
                  <a16:creationId xmlns:a16="http://schemas.microsoft.com/office/drawing/2014/main" id="{7D1F54AC-CA8B-45B6-8733-1CC463EEA29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881308" y="1257833"/>
              <a:ext cx="506837" cy="555643"/>
            </a:xfrm>
            <a:prstGeom prst="rect">
              <a:avLst/>
            </a:prstGeom>
            <a:effectLst>
              <a:outerShdw blurRad="50800" dist="50800" dir="9600000" algn="ctr" rotWithShape="0">
                <a:srgbClr val="000000">
                  <a:alpha val="20000"/>
                </a:srgbClr>
              </a:outerShdw>
            </a:effectLst>
          </p:spPr>
        </p:pic>
        <p:pic>
          <p:nvPicPr>
            <p:cNvPr id="16" name="그래픽 15">
              <a:extLst>
                <a:ext uri="{FF2B5EF4-FFF2-40B4-BE49-F238E27FC236}">
                  <a16:creationId xmlns:a16="http://schemas.microsoft.com/office/drawing/2014/main" id="{15A506FF-7FF8-4B3E-8485-955ECCE10EE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845398" y="1257833"/>
              <a:ext cx="506837" cy="555643"/>
            </a:xfrm>
            <a:prstGeom prst="rect">
              <a:avLst/>
            </a:prstGeom>
            <a:effectLst>
              <a:outerShdw blurRad="50800" dist="50800" dir="9600000" algn="ctr" rotWithShape="0">
                <a:srgbClr val="000000">
                  <a:alpha val="20000"/>
                </a:srgbClr>
              </a:outerShdw>
            </a:effectLst>
          </p:spPr>
        </p:pic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6AE2BAD5-CA86-4696-BED8-43D5E800481E}"/>
                </a:ext>
              </a:extLst>
            </p:cNvPr>
            <p:cNvSpPr/>
            <p:nvPr/>
          </p:nvSpPr>
          <p:spPr>
            <a:xfrm>
              <a:off x="4748771" y="1088193"/>
              <a:ext cx="5736628" cy="862344"/>
            </a:xfrm>
            <a:prstGeom prst="rect">
              <a:avLst/>
            </a:prstGeom>
            <a:solidFill>
              <a:schemeClr val="bg1">
                <a:alpha val="5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415919CB-1B55-4EF2-A2A5-9A529C71C528}"/>
                </a:ext>
              </a:extLst>
            </p:cNvPr>
            <p:cNvGrpSpPr/>
            <p:nvPr/>
          </p:nvGrpSpPr>
          <p:grpSpPr>
            <a:xfrm>
              <a:off x="4970212" y="1336966"/>
              <a:ext cx="1940981" cy="369332"/>
              <a:chOff x="5211584" y="1577130"/>
              <a:chExt cx="1940981" cy="369332"/>
            </a:xfrm>
          </p:grpSpPr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68410496-1773-4ABC-A4F9-5EBA1484246F}"/>
                  </a:ext>
                </a:extLst>
              </p:cNvPr>
              <p:cNvSpPr txBox="1"/>
              <p:nvPr/>
            </p:nvSpPr>
            <p:spPr>
              <a:xfrm>
                <a:off x="5211584" y="1577130"/>
                <a:ext cx="19409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COLOR PALETTE</a:t>
                </a:r>
                <a:endPara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  <p:cxnSp>
            <p:nvCxnSpPr>
              <p:cNvPr id="43" name="직선 연결선 42">
                <a:extLst>
                  <a:ext uri="{FF2B5EF4-FFF2-40B4-BE49-F238E27FC236}">
                    <a16:creationId xmlns:a16="http://schemas.microsoft.com/office/drawing/2014/main" id="{B007757D-DDFB-4DFD-BB09-F2ACDDB38680}"/>
                  </a:ext>
                </a:extLst>
              </p:cNvPr>
              <p:cNvCxnSpPr/>
              <p:nvPr/>
            </p:nvCxnSpPr>
            <p:spPr>
              <a:xfrm>
                <a:off x="5288943" y="1904517"/>
                <a:ext cx="1741031" cy="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4BF2EE6-CC23-4284-AEC5-0146FB34565A}"/>
                </a:ext>
              </a:extLst>
            </p:cNvPr>
            <p:cNvSpPr txBox="1"/>
            <p:nvPr/>
          </p:nvSpPr>
          <p:spPr>
            <a:xfrm>
              <a:off x="5547004" y="3192359"/>
              <a:ext cx="7873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MAIN</a:t>
              </a:r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D373C35-FB5E-4EC9-944C-D487E4F51115}"/>
                </a:ext>
              </a:extLst>
            </p:cNvPr>
            <p:cNvSpPr txBox="1"/>
            <p:nvPr/>
          </p:nvSpPr>
          <p:spPr>
            <a:xfrm>
              <a:off x="5623199" y="3446275"/>
              <a:ext cx="601447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#FFFFFF</a:t>
              </a:r>
              <a:endPara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A51EEC3-47BA-428F-9972-EF167FE76DFD}"/>
                </a:ext>
              </a:extLst>
            </p:cNvPr>
            <p:cNvSpPr txBox="1"/>
            <p:nvPr/>
          </p:nvSpPr>
          <p:spPr>
            <a:xfrm>
              <a:off x="6037434" y="2353268"/>
              <a:ext cx="572593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#fdfdfd</a:t>
              </a:r>
              <a:endPara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DD06F57-6015-4D9A-9235-45D2D3139C0C}"/>
                </a:ext>
              </a:extLst>
            </p:cNvPr>
            <p:cNvSpPr txBox="1"/>
            <p:nvPr/>
          </p:nvSpPr>
          <p:spPr>
            <a:xfrm>
              <a:off x="6538159" y="2892123"/>
              <a:ext cx="787394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#e6f7ed</a:t>
              </a:r>
              <a:endPara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E022EE3-8E41-4923-9A01-35FF1CA97C20}"/>
                </a:ext>
              </a:extLst>
            </p:cNvPr>
            <p:cNvSpPr txBox="1"/>
            <p:nvPr/>
          </p:nvSpPr>
          <p:spPr>
            <a:xfrm>
              <a:off x="6518207" y="3624363"/>
              <a:ext cx="66866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>
                  <a:solidFill>
                    <a:schemeClr val="bg1"/>
                  </a:solidFill>
                  <a:latin typeface="+mn-ea"/>
                </a:rPr>
                <a:t>#ccd0db</a:t>
              </a:r>
              <a:endParaRPr lang="ko-KR" altLang="en-US" sz="900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D83ED7A-7543-4E16-AEC6-C528ADF1F819}"/>
                </a:ext>
              </a:extLst>
            </p:cNvPr>
            <p:cNvSpPr txBox="1"/>
            <p:nvPr/>
          </p:nvSpPr>
          <p:spPr>
            <a:xfrm>
              <a:off x="5970083" y="4138623"/>
              <a:ext cx="66866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>
                  <a:solidFill>
                    <a:schemeClr val="bg1"/>
                  </a:solidFill>
                  <a:latin typeface="+mn-ea"/>
                </a:rPr>
                <a:t>#7391a2</a:t>
              </a:r>
              <a:endParaRPr lang="ko-KR" altLang="en-US" sz="900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6D1F81E-18F3-4CF2-A03F-2C82D586EA4E}"/>
                </a:ext>
              </a:extLst>
            </p:cNvPr>
            <p:cNvSpPr txBox="1"/>
            <p:nvPr/>
          </p:nvSpPr>
          <p:spPr>
            <a:xfrm>
              <a:off x="5249418" y="4138623"/>
              <a:ext cx="66866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>
                  <a:solidFill>
                    <a:schemeClr val="bg1"/>
                  </a:solidFill>
                  <a:latin typeface="+mn-ea"/>
                </a:rPr>
                <a:t>#084590</a:t>
              </a:r>
              <a:endParaRPr lang="ko-KR" altLang="en-US" sz="900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CCE4182-1E3A-47D8-9915-BA67980E2696}"/>
                </a:ext>
              </a:extLst>
            </p:cNvPr>
            <p:cNvSpPr txBox="1"/>
            <p:nvPr/>
          </p:nvSpPr>
          <p:spPr>
            <a:xfrm>
              <a:off x="4697377" y="3642413"/>
              <a:ext cx="67778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>
                  <a:solidFill>
                    <a:schemeClr val="bg1"/>
                  </a:solidFill>
                  <a:latin typeface="+mn-ea"/>
                </a:rPr>
                <a:t>#1a2b61</a:t>
              </a:r>
              <a:endParaRPr lang="ko-KR" altLang="en-US" sz="900" dirty="0">
                <a:solidFill>
                  <a:schemeClr val="bg1"/>
                </a:solidFill>
                <a:latin typeface="+mn-ea"/>
              </a:endParaRPr>
            </a:p>
          </p:txBody>
        </p: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B7C79B3D-27FB-454C-AD47-655853EE09E8}"/>
                </a:ext>
              </a:extLst>
            </p:cNvPr>
            <p:cNvCxnSpPr>
              <a:cxnSpLocks/>
            </p:cNvCxnSpPr>
            <p:nvPr/>
          </p:nvCxnSpPr>
          <p:spPr>
            <a:xfrm>
              <a:off x="5681526" y="5194596"/>
              <a:ext cx="0" cy="291336"/>
            </a:xfrm>
            <a:prstGeom prst="line">
              <a:avLst/>
            </a:prstGeom>
            <a:ln w="19050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E61F6A2A-ED3A-4714-AE49-8A1CB6CB3B06}"/>
                </a:ext>
              </a:extLst>
            </p:cNvPr>
            <p:cNvCxnSpPr>
              <a:cxnSpLocks/>
            </p:cNvCxnSpPr>
            <p:nvPr/>
          </p:nvCxnSpPr>
          <p:spPr>
            <a:xfrm>
              <a:off x="7563305" y="2989781"/>
              <a:ext cx="297265" cy="0"/>
            </a:xfrm>
            <a:prstGeom prst="line">
              <a:avLst/>
            </a:prstGeom>
            <a:ln w="19050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8197DDC3-A26D-46DA-A31D-7D720C6ED9B1}"/>
                </a:ext>
              </a:extLst>
            </p:cNvPr>
            <p:cNvSpPr/>
            <p:nvPr/>
          </p:nvSpPr>
          <p:spPr>
            <a:xfrm>
              <a:off x="7768292" y="2933072"/>
              <a:ext cx="109055" cy="10905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68A133C0-26F2-46EF-9AAC-84B8F950AE8E}"/>
                </a:ext>
              </a:extLst>
            </p:cNvPr>
            <p:cNvSpPr/>
            <p:nvPr/>
          </p:nvSpPr>
          <p:spPr>
            <a:xfrm>
              <a:off x="5625296" y="5437507"/>
              <a:ext cx="109055" cy="10905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7A39E3B-8CCC-4AEE-B3B8-5409B051D6C3}"/>
                </a:ext>
              </a:extLst>
            </p:cNvPr>
            <p:cNvSpPr txBox="1"/>
            <p:nvPr/>
          </p:nvSpPr>
          <p:spPr>
            <a:xfrm>
              <a:off x="5289708" y="5542694"/>
              <a:ext cx="8402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FOINT</a:t>
              </a:r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EC075A3-0820-4FD9-98C6-039012A425E6}"/>
                </a:ext>
              </a:extLst>
            </p:cNvPr>
            <p:cNvSpPr txBox="1"/>
            <p:nvPr/>
          </p:nvSpPr>
          <p:spPr>
            <a:xfrm>
              <a:off x="7877347" y="2797737"/>
              <a:ext cx="6303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SUB</a:t>
              </a:r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36237B55-65A0-467F-AD25-3F13E33BB88B}"/>
                </a:ext>
              </a:extLst>
            </p:cNvPr>
            <p:cNvGrpSpPr/>
            <p:nvPr/>
          </p:nvGrpSpPr>
          <p:grpSpPr>
            <a:xfrm>
              <a:off x="8967989" y="1336966"/>
              <a:ext cx="1526380" cy="369332"/>
              <a:chOff x="9254707" y="1469808"/>
              <a:chExt cx="1526380" cy="369332"/>
            </a:xfrm>
          </p:grpSpPr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77B3C05-7E02-4FC0-B374-9715BB1BD798}"/>
                  </a:ext>
                </a:extLst>
              </p:cNvPr>
              <p:cNvSpPr txBox="1"/>
              <p:nvPr/>
            </p:nvSpPr>
            <p:spPr>
              <a:xfrm>
                <a:off x="9254707" y="1469808"/>
                <a:ext cx="15263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FONT &amp; SIZE</a:t>
                </a:r>
                <a:endPara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  <p:cxnSp>
            <p:nvCxnSpPr>
              <p:cNvPr id="41" name="직선 연결선 40">
                <a:extLst>
                  <a:ext uri="{FF2B5EF4-FFF2-40B4-BE49-F238E27FC236}">
                    <a16:creationId xmlns:a16="http://schemas.microsoft.com/office/drawing/2014/main" id="{9840B59B-DAD7-4693-8BC9-F5D2CDB176A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332066" y="1797195"/>
                <a:ext cx="1338730" cy="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95D6C96A-7A5A-4938-B2CE-CFA0A5197AD7}"/>
                </a:ext>
              </a:extLst>
            </p:cNvPr>
            <p:cNvSpPr txBox="1"/>
            <p:nvPr/>
          </p:nvSpPr>
          <p:spPr>
            <a:xfrm>
              <a:off x="9389917" y="1966740"/>
              <a:ext cx="1497526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Noto-sans KR</a:t>
              </a:r>
            </a:p>
            <a:p>
              <a:r>
                <a:rPr lang="ko-KR" altLang="en-US" sz="140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나눔 스퀘어</a:t>
              </a:r>
              <a:endParaRPr lang="en-US" altLang="ko-KR" sz="1400">
                <a:latin typeface="나눔스퀘어OTF Bold" panose="020B0600000101010101" pitchFamily="34" charset="-127"/>
                <a:ea typeface="나눔스퀘어OTF Bold" panose="020B0600000101010101" pitchFamily="34" charset="-127"/>
              </a:endParaRPr>
            </a:p>
            <a:p>
              <a:r>
                <a:rPr lang="ko-KR" altLang="en-US" sz="120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나눔 고딕</a:t>
              </a:r>
              <a:endParaRPr lang="en-US" altLang="ko-KR" sz="1200">
                <a:latin typeface="나눔스퀘어OTF Bold" panose="020B0600000101010101" pitchFamily="34" charset="-127"/>
                <a:ea typeface="나눔스퀘어OTF Bold" panose="020B0600000101010101" pitchFamily="34" charset="-127"/>
              </a:endParaRPr>
            </a:p>
            <a:p>
              <a:r>
                <a:rPr lang="ko-KR" altLang="en-US" sz="110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맑은 고딕</a:t>
              </a:r>
              <a:endParaRPr lang="en-US" altLang="ko-KR" sz="1100">
                <a:latin typeface="나눔스퀘어OTF Bold" panose="020B0600000101010101" pitchFamily="34" charset="-127"/>
                <a:ea typeface="나눔스퀘어OTF Bold" panose="020B0600000101010101" pitchFamily="34" charset="-127"/>
              </a:endParaRPr>
            </a:p>
            <a:p>
              <a:r>
                <a:rPr lang="en-US" altLang="ko-KR" sz="110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Sans-serif</a:t>
              </a:r>
              <a:endParaRPr lang="ko-KR" altLang="en-US" sz="1200" dirty="0">
                <a:latin typeface="나눔스퀘어OTF Bold" panose="020B0600000101010101" pitchFamily="34" charset="-127"/>
                <a:ea typeface="나눔스퀘어OTF Bold" panose="020B0600000101010101" pitchFamily="34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28E295B-CB4C-4BD2-80C3-D34A8E9BE606}"/>
                </a:ext>
              </a:extLst>
            </p:cNvPr>
            <p:cNvSpPr txBox="1"/>
            <p:nvPr/>
          </p:nvSpPr>
          <p:spPr>
            <a:xfrm>
              <a:off x="9045348" y="3548082"/>
              <a:ext cx="1259768" cy="26622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42px</a:t>
              </a:r>
            </a:p>
            <a:p>
              <a:r>
                <a:rPr lang="en-US" altLang="ko-KR" sz="320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36px</a:t>
              </a:r>
            </a:p>
            <a:p>
              <a:r>
                <a:rPr lang="en-US" altLang="ko-KR" sz="260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27px</a:t>
              </a:r>
            </a:p>
            <a:p>
              <a:r>
                <a:rPr lang="en-US" altLang="ko-KR" sz="240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24px</a:t>
              </a:r>
            </a:p>
            <a:p>
              <a:r>
                <a:rPr lang="en-US" altLang="ko-KR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18px</a:t>
              </a:r>
            </a:p>
            <a:p>
              <a:r>
                <a:rPr lang="en-US" altLang="ko-KR" sz="160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16px</a:t>
              </a:r>
            </a:p>
            <a:p>
              <a:r>
                <a:rPr lang="en-US" altLang="ko-KR" sz="150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14px</a:t>
              </a:r>
              <a:endParaRPr lang="en-US" altLang="ko-KR" sz="15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pic>
          <p:nvPicPr>
            <p:cNvPr id="51" name="Picture 2" descr="느낌에 맞는 컬러 선택전략 : 네이버 블로그">
              <a:extLst>
                <a:ext uri="{FF2B5EF4-FFF2-40B4-BE49-F238E27FC236}">
                  <a16:creationId xmlns:a16="http://schemas.microsoft.com/office/drawing/2014/main" id="{C02658AA-3ACB-4221-9F92-DD29C5F2CF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9003" y="1573180"/>
              <a:ext cx="3700067" cy="36008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5" name="타원 54">
            <a:extLst>
              <a:ext uri="{FF2B5EF4-FFF2-40B4-BE49-F238E27FC236}">
                <a16:creationId xmlns:a16="http://schemas.microsoft.com/office/drawing/2014/main" id="{5C6E3CFD-5D91-438D-95A7-5061128A3B3C}"/>
              </a:ext>
            </a:extLst>
          </p:cNvPr>
          <p:cNvSpPr/>
          <p:nvPr/>
        </p:nvSpPr>
        <p:spPr>
          <a:xfrm>
            <a:off x="2338971" y="1691836"/>
            <a:ext cx="998290" cy="998290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C2D4C6E2-9D5A-482A-AC36-E32632E13491}"/>
              </a:ext>
            </a:extLst>
          </p:cNvPr>
          <p:cNvSpPr/>
          <p:nvPr/>
        </p:nvSpPr>
        <p:spPr>
          <a:xfrm>
            <a:off x="1409222" y="2508546"/>
            <a:ext cx="998290" cy="998290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9DE58D-6F2D-4F28-8A92-8A8A3F03BBD8}"/>
              </a:ext>
            </a:extLst>
          </p:cNvPr>
          <p:cNvSpPr txBox="1"/>
          <p:nvPr/>
        </p:nvSpPr>
        <p:spPr>
          <a:xfrm>
            <a:off x="9321312" y="1881925"/>
            <a:ext cx="484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rgbClr val="1A2B6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KR</a:t>
            </a:r>
            <a:endParaRPr lang="ko-KR" altLang="en-US">
              <a:solidFill>
                <a:srgbClr val="1A2B6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DA2E660-6D75-4356-92F0-FF3F15A3FD6B}"/>
              </a:ext>
            </a:extLst>
          </p:cNvPr>
          <p:cNvSpPr txBox="1"/>
          <p:nvPr/>
        </p:nvSpPr>
        <p:spPr>
          <a:xfrm>
            <a:off x="9166207" y="2980063"/>
            <a:ext cx="639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rgbClr val="1A2B6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ENG</a:t>
            </a:r>
            <a:endParaRPr lang="ko-KR" altLang="en-US">
              <a:solidFill>
                <a:srgbClr val="1A2B6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7C233175-4D25-4A5F-8412-852509B494C8}"/>
              </a:ext>
            </a:extLst>
          </p:cNvPr>
          <p:cNvSpPr txBox="1"/>
          <p:nvPr/>
        </p:nvSpPr>
        <p:spPr>
          <a:xfrm>
            <a:off x="9908095" y="3010841"/>
            <a:ext cx="10807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Sanslight</a:t>
            </a:r>
            <a:endParaRPr lang="ko-KR" altLang="en-US" sz="12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238509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7D6481AF-D09C-4E81-B143-B57EACE535B4}"/>
              </a:ext>
            </a:extLst>
          </p:cNvPr>
          <p:cNvGrpSpPr/>
          <p:nvPr/>
        </p:nvGrpSpPr>
        <p:grpSpPr>
          <a:xfrm>
            <a:off x="0" y="123284"/>
            <a:ext cx="12219903" cy="6719326"/>
            <a:chOff x="0" y="123284"/>
            <a:chExt cx="12219903" cy="6719326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17303F36-77FA-463F-97DA-341F9C2ED9AF}"/>
                </a:ext>
              </a:extLst>
            </p:cNvPr>
            <p:cNvGrpSpPr/>
            <p:nvPr/>
          </p:nvGrpSpPr>
          <p:grpSpPr>
            <a:xfrm>
              <a:off x="431006" y="205825"/>
              <a:ext cx="11788897" cy="369332"/>
              <a:chOff x="366712" y="209520"/>
              <a:chExt cx="11788897" cy="369332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C33B347-A143-49C7-82E1-9B3868A3C435}"/>
                  </a:ext>
                </a:extLst>
              </p:cNvPr>
              <p:cNvSpPr txBox="1"/>
              <p:nvPr/>
            </p:nvSpPr>
            <p:spPr>
              <a:xfrm>
                <a:off x="366712" y="209520"/>
                <a:ext cx="2446417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4A93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ko-KR">
                    <a:solidFill>
                      <a:srgbClr val="004A93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 RENEWAL CONCEPT</a:t>
                </a:r>
                <a:endParaRPr lang="ko-KR" altLang="en-US" dirty="0">
                  <a:solidFill>
                    <a:srgbClr val="004A93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A44F864-4D07-43BE-AE0D-E119A14293CA}"/>
                  </a:ext>
                </a:extLst>
              </p:cNvPr>
              <p:cNvSpPr txBox="1"/>
              <p:nvPr/>
            </p:nvSpPr>
            <p:spPr>
              <a:xfrm>
                <a:off x="3123522" y="209520"/>
                <a:ext cx="9032087" cy="369332"/>
              </a:xfrm>
              <a:prstGeom prst="rect">
                <a:avLst/>
              </a:prstGeom>
              <a:solidFill>
                <a:srgbClr val="004A93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ko-KR" altLang="en-US">
                    <a:solidFill>
                      <a:schemeClr val="bg1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구체적인 구현 방안</a:t>
                </a:r>
                <a:r>
                  <a:rPr lang="en-US" altLang="ko-KR">
                    <a:solidFill>
                      <a:schemeClr val="bg1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-2</a:t>
                </a:r>
                <a:endParaRPr lang="ko-KR" altLang="en-US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</p:grpSp>
        <p:pic>
          <p:nvPicPr>
            <p:cNvPr id="4" name="그래픽 3">
              <a:extLst>
                <a:ext uri="{FF2B5EF4-FFF2-40B4-BE49-F238E27FC236}">
                  <a16:creationId xmlns:a16="http://schemas.microsoft.com/office/drawing/2014/main" id="{8264E503-66F1-4BB5-960C-49AEDC8257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948366" y="123284"/>
              <a:ext cx="286752" cy="282596"/>
            </a:xfrm>
            <a:prstGeom prst="rect">
              <a:avLst/>
            </a:prstGeom>
          </p:spPr>
        </p:pic>
        <p:pic>
          <p:nvPicPr>
            <p:cNvPr id="5" name="그래픽 4">
              <a:extLst>
                <a:ext uri="{FF2B5EF4-FFF2-40B4-BE49-F238E27FC236}">
                  <a16:creationId xmlns:a16="http://schemas.microsoft.com/office/drawing/2014/main" id="{E7D63D9C-3986-4798-9029-D843E5B4E9B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473242" y="373640"/>
              <a:ext cx="185358" cy="182672"/>
            </a:xfrm>
            <a:prstGeom prst="rect">
              <a:avLst/>
            </a:prstGeom>
          </p:spPr>
        </p:pic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25A2082A-A9FF-474C-80AB-A7F567004847}"/>
                </a:ext>
              </a:extLst>
            </p:cNvPr>
            <p:cNvCxnSpPr>
              <a:cxnSpLocks/>
              <a:stCxn id="9" idx="3"/>
              <a:endCxn id="10" idx="1"/>
            </p:cNvCxnSpPr>
            <p:nvPr/>
          </p:nvCxnSpPr>
          <p:spPr>
            <a:xfrm>
              <a:off x="2877423" y="390491"/>
              <a:ext cx="310393" cy="0"/>
            </a:xfrm>
            <a:prstGeom prst="line">
              <a:avLst/>
            </a:prstGeom>
            <a:ln w="19050">
              <a:solidFill>
                <a:srgbClr val="004A9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B91CA4E-D570-4D7E-9D86-6F81D77AE6A7}"/>
                </a:ext>
              </a:extLst>
            </p:cNvPr>
            <p:cNvSpPr txBox="1"/>
            <p:nvPr/>
          </p:nvSpPr>
          <p:spPr>
            <a:xfrm>
              <a:off x="0" y="6596389"/>
              <a:ext cx="260039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>
                  <a:solidFill>
                    <a:schemeClr val="bg1">
                      <a:lumMod val="75000"/>
                    </a:schemeClr>
                  </a:solidFill>
                  <a:latin typeface="+mn-ea"/>
                </a:rPr>
                <a:t>2022 KOPRI WEBSITE RENEWAL PROJECT</a:t>
              </a:r>
              <a:endParaRPr lang="ko-KR" altLang="en-US" sz="1000" dirty="0">
                <a:solidFill>
                  <a:schemeClr val="bg1">
                    <a:lumMod val="75000"/>
                  </a:schemeClr>
                </a:solidFill>
                <a:latin typeface="+mn-ea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DBD95A9-3448-4939-9A7A-4B9A7428D62F}"/>
                </a:ext>
              </a:extLst>
            </p:cNvPr>
            <p:cNvSpPr txBox="1"/>
            <p:nvPr/>
          </p:nvSpPr>
          <p:spPr>
            <a:xfrm>
              <a:off x="11792532" y="6596389"/>
              <a:ext cx="39946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1000">
                  <a:solidFill>
                    <a:schemeClr val="bg1">
                      <a:lumMod val="75000"/>
                    </a:schemeClr>
                  </a:solidFill>
                  <a:latin typeface="+mn-ea"/>
                </a:rPr>
                <a:t>24P</a:t>
              </a:r>
              <a:endParaRPr lang="ko-KR" altLang="en-US" sz="1000">
                <a:solidFill>
                  <a:schemeClr val="bg1">
                    <a:lumMod val="75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53E35B80-6C07-403C-9B6B-FE8855C10FDE}"/>
              </a:ext>
            </a:extLst>
          </p:cNvPr>
          <p:cNvGrpSpPr/>
          <p:nvPr/>
        </p:nvGrpSpPr>
        <p:grpSpPr>
          <a:xfrm>
            <a:off x="1112875" y="1049842"/>
            <a:ext cx="10365729" cy="5202312"/>
            <a:chOff x="1112875" y="1049842"/>
            <a:chExt cx="10365729" cy="5202312"/>
          </a:xfrm>
        </p:grpSpPr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D96028E7-B2DB-485B-8AB3-B2760BF2EAC7}"/>
                </a:ext>
              </a:extLst>
            </p:cNvPr>
            <p:cNvSpPr/>
            <p:nvPr/>
          </p:nvSpPr>
          <p:spPr>
            <a:xfrm>
              <a:off x="2524300" y="4043188"/>
              <a:ext cx="693409" cy="159872"/>
            </a:xfrm>
            <a:prstGeom prst="rect">
              <a:avLst/>
            </a:prstGeom>
            <a:solidFill>
              <a:srgbClr val="7391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FA0BD916-4C77-4C41-BFB4-A3FEFECE9960}"/>
                </a:ext>
              </a:extLst>
            </p:cNvPr>
            <p:cNvSpPr/>
            <p:nvPr/>
          </p:nvSpPr>
          <p:spPr>
            <a:xfrm>
              <a:off x="3395985" y="4045651"/>
              <a:ext cx="693409" cy="159872"/>
            </a:xfrm>
            <a:prstGeom prst="rect">
              <a:avLst/>
            </a:prstGeom>
            <a:solidFill>
              <a:srgbClr val="0845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D1F9EBD8-93DF-45AC-8A04-384B97A5D380}"/>
                </a:ext>
              </a:extLst>
            </p:cNvPr>
            <p:cNvSpPr/>
            <p:nvPr/>
          </p:nvSpPr>
          <p:spPr>
            <a:xfrm>
              <a:off x="4177979" y="4039333"/>
              <a:ext cx="693409" cy="159872"/>
            </a:xfrm>
            <a:prstGeom prst="rect">
              <a:avLst/>
            </a:prstGeom>
            <a:solidFill>
              <a:srgbClr val="1A2B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32C58686-9E10-4997-A4D9-184158B501D6}"/>
                </a:ext>
              </a:extLst>
            </p:cNvPr>
            <p:cNvSpPr/>
            <p:nvPr/>
          </p:nvSpPr>
          <p:spPr>
            <a:xfrm>
              <a:off x="3465459" y="5974629"/>
              <a:ext cx="693409" cy="159872"/>
            </a:xfrm>
            <a:prstGeom prst="rect">
              <a:avLst/>
            </a:prstGeom>
            <a:solidFill>
              <a:srgbClr val="0845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4CF20060-DC46-4F69-9AD9-EFE175EC2BCE}"/>
                </a:ext>
              </a:extLst>
            </p:cNvPr>
            <p:cNvSpPr/>
            <p:nvPr/>
          </p:nvSpPr>
          <p:spPr>
            <a:xfrm>
              <a:off x="2031197" y="5974629"/>
              <a:ext cx="693409" cy="159872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629ABF51-EB49-4BFB-A350-0269EA7EB6DB}"/>
                </a:ext>
              </a:extLst>
            </p:cNvPr>
            <p:cNvSpPr/>
            <p:nvPr/>
          </p:nvSpPr>
          <p:spPr>
            <a:xfrm>
              <a:off x="3076576" y="3832065"/>
              <a:ext cx="693409" cy="159872"/>
            </a:xfrm>
            <a:prstGeom prst="rect">
              <a:avLst/>
            </a:prstGeom>
            <a:solidFill>
              <a:srgbClr val="E6F7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AFC86BDE-29E5-45DE-A2EC-A3A89F8E7485}"/>
                </a:ext>
              </a:extLst>
            </p:cNvPr>
            <p:cNvSpPr/>
            <p:nvPr/>
          </p:nvSpPr>
          <p:spPr>
            <a:xfrm>
              <a:off x="2365695" y="3830667"/>
              <a:ext cx="613148" cy="161270"/>
            </a:xfrm>
            <a:prstGeom prst="rect">
              <a:avLst/>
            </a:prstGeom>
            <a:solidFill>
              <a:srgbClr val="FDFDF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A8A1731A-A6E7-4A27-87BB-E17F365AEA0D}"/>
                </a:ext>
              </a:extLst>
            </p:cNvPr>
            <p:cNvGrpSpPr/>
            <p:nvPr/>
          </p:nvGrpSpPr>
          <p:grpSpPr>
            <a:xfrm>
              <a:off x="6598589" y="1791622"/>
              <a:ext cx="4880015" cy="2065417"/>
              <a:chOff x="1085125" y="1823040"/>
              <a:chExt cx="4880015" cy="2065417"/>
            </a:xfrm>
          </p:grpSpPr>
          <p:grpSp>
            <p:nvGrpSpPr>
              <p:cNvPr id="42" name="그룹 41">
                <a:extLst>
                  <a:ext uri="{FF2B5EF4-FFF2-40B4-BE49-F238E27FC236}">
                    <a16:creationId xmlns:a16="http://schemas.microsoft.com/office/drawing/2014/main" id="{C4533846-7028-4AB9-AF13-40C80097E7AA}"/>
                  </a:ext>
                </a:extLst>
              </p:cNvPr>
              <p:cNvGrpSpPr/>
              <p:nvPr/>
            </p:nvGrpSpPr>
            <p:grpSpPr>
              <a:xfrm>
                <a:off x="1085125" y="1824343"/>
                <a:ext cx="510075" cy="2064114"/>
                <a:chOff x="3269562" y="1399592"/>
                <a:chExt cx="510075" cy="2064114"/>
              </a:xfrm>
            </p:grpSpPr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05B1B3A9-AB68-4DEF-88BE-A5045D832746}"/>
                    </a:ext>
                  </a:extLst>
                </p:cNvPr>
                <p:cNvSpPr txBox="1"/>
                <p:nvPr/>
              </p:nvSpPr>
              <p:spPr>
                <a:xfrm>
                  <a:off x="3269562" y="1399592"/>
                  <a:ext cx="510075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altLang="ko-KR" sz="2800" dirty="0">
                      <a:solidFill>
                        <a:schemeClr val="bg1">
                          <a:lumMod val="85000"/>
                        </a:schemeClr>
                      </a:solidFill>
                      <a:latin typeface="나눔스퀘어_ac Bold" panose="020B0600000101010101" pitchFamily="50" charset="-127"/>
                      <a:ea typeface="나눔스퀘어_ac Bold" panose="020B0600000101010101" pitchFamily="50" charset="-127"/>
                    </a:rPr>
                    <a:t>1.</a:t>
                  </a:r>
                  <a:endParaRPr lang="ko-KR" altLang="en-US" sz="2800" dirty="0">
                    <a:solidFill>
                      <a:schemeClr val="bg1">
                        <a:lumMod val="85000"/>
                      </a:schemeClr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endParaRPr>
                </a:p>
              </p:txBody>
            </p:sp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A9F46D52-0CC1-4CB1-A24F-4F274C44AF83}"/>
                    </a:ext>
                  </a:extLst>
                </p:cNvPr>
                <p:cNvSpPr txBox="1"/>
                <p:nvPr/>
              </p:nvSpPr>
              <p:spPr>
                <a:xfrm>
                  <a:off x="3269562" y="2053287"/>
                  <a:ext cx="510075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altLang="ko-KR" sz="2800" dirty="0">
                      <a:solidFill>
                        <a:schemeClr val="bg1">
                          <a:lumMod val="85000"/>
                        </a:schemeClr>
                      </a:solidFill>
                      <a:latin typeface="나눔스퀘어_ac Bold" panose="020B0600000101010101" pitchFamily="50" charset="-127"/>
                      <a:ea typeface="나눔스퀘어_ac Bold" panose="020B0600000101010101" pitchFamily="50" charset="-127"/>
                    </a:rPr>
                    <a:t>2.</a:t>
                  </a:r>
                  <a:endParaRPr lang="ko-KR" altLang="en-US" sz="2800" dirty="0">
                    <a:solidFill>
                      <a:schemeClr val="bg1">
                        <a:lumMod val="85000"/>
                      </a:schemeClr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endParaRPr>
                </a:p>
              </p:txBody>
            </p:sp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4C9389B1-5050-4C2A-8E05-68623A3E18C5}"/>
                    </a:ext>
                  </a:extLst>
                </p:cNvPr>
                <p:cNvSpPr txBox="1"/>
                <p:nvPr/>
              </p:nvSpPr>
              <p:spPr>
                <a:xfrm>
                  <a:off x="3269562" y="2940486"/>
                  <a:ext cx="510075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altLang="ko-KR" sz="2800" dirty="0">
                      <a:solidFill>
                        <a:schemeClr val="bg1">
                          <a:lumMod val="85000"/>
                        </a:schemeClr>
                      </a:solidFill>
                      <a:latin typeface="나눔스퀘어_ac Bold" panose="020B0600000101010101" pitchFamily="50" charset="-127"/>
                      <a:ea typeface="나눔스퀘어_ac Bold" panose="020B0600000101010101" pitchFamily="50" charset="-127"/>
                    </a:rPr>
                    <a:t>3.</a:t>
                  </a:r>
                  <a:endParaRPr lang="ko-KR" altLang="en-US" sz="2800" dirty="0">
                    <a:solidFill>
                      <a:schemeClr val="bg1">
                        <a:lumMod val="85000"/>
                      </a:schemeClr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endParaRPr>
                </a:p>
              </p:txBody>
            </p:sp>
          </p:grp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12CD457-EC62-4557-949C-5DB37A9774D7}"/>
                  </a:ext>
                </a:extLst>
              </p:cNvPr>
              <p:cNvSpPr txBox="1"/>
              <p:nvPr/>
            </p:nvSpPr>
            <p:spPr>
              <a:xfrm>
                <a:off x="1515460" y="1823040"/>
                <a:ext cx="440697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>
                    <a:solidFill>
                      <a:schemeClr val="bg1">
                        <a:lumMod val="75000"/>
                      </a:schemeClr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서브 페이지의 비주얼 탓에 가독성이 떨어지는 </a:t>
                </a:r>
                <a:r>
                  <a:rPr lang="ko-KR" altLang="en-US" sz="1400">
                    <a:solidFill>
                      <a:srgbClr val="0CA0CD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로케이션</a:t>
                </a:r>
                <a:endParaRPr lang="en-US" altLang="ko-KR" sz="1400">
                  <a:solidFill>
                    <a:srgbClr val="0CA0CD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  <a:p>
                <a:r>
                  <a:rPr lang="ko-KR" altLang="en-US" sz="1400">
                    <a:solidFill>
                      <a:srgbClr val="0CA0CD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텍스트 뒤에 </a:t>
                </a:r>
                <a:r>
                  <a:rPr lang="en-US" altLang="ko-KR" sz="1400">
                    <a:solidFill>
                      <a:srgbClr val="0CA0CD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BG </a:t>
                </a:r>
                <a:r>
                  <a:rPr lang="ko-KR" altLang="en-US" sz="1400">
                    <a:solidFill>
                      <a:srgbClr val="0CA0CD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컬러</a:t>
                </a:r>
                <a:r>
                  <a:rPr lang="en-US" altLang="ko-KR" sz="1400">
                    <a:solidFill>
                      <a:srgbClr val="0CA0CD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(#000000)</a:t>
                </a:r>
                <a:r>
                  <a:rPr lang="ko-KR" altLang="en-US" sz="1400">
                    <a:solidFill>
                      <a:srgbClr val="0CA0CD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를 깔고 투명도를 조절</a:t>
                </a:r>
                <a:r>
                  <a:rPr lang="ko-KR" altLang="en-US" sz="1400">
                    <a:solidFill>
                      <a:schemeClr val="bg1">
                        <a:lumMod val="75000"/>
                      </a:schemeClr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한다</a:t>
                </a:r>
                <a:r>
                  <a:rPr lang="en-US" altLang="ko-KR" sz="1400">
                    <a:solidFill>
                      <a:schemeClr val="bg1">
                        <a:lumMod val="75000"/>
                      </a:schemeClr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.</a:t>
                </a:r>
                <a:endParaRPr lang="ko-KR" altLang="en-US" sz="1400" dirty="0">
                  <a:solidFill>
                    <a:schemeClr val="bg1">
                      <a:lumMod val="7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1E14BB35-D95C-4B1F-B937-A5BC9FAF11B0}"/>
                  </a:ext>
                </a:extLst>
              </p:cNvPr>
              <p:cNvSpPr txBox="1"/>
              <p:nvPr/>
            </p:nvSpPr>
            <p:spPr>
              <a:xfrm>
                <a:off x="1515460" y="2478038"/>
                <a:ext cx="4449680" cy="738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>
                    <a:solidFill>
                      <a:schemeClr val="bg1">
                        <a:lumMod val="75000"/>
                      </a:schemeClr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서브 페이지의 메인 메뉴 제목</a:t>
                </a:r>
                <a:r>
                  <a:rPr lang="en-US" altLang="ko-KR" sz="1400">
                    <a:solidFill>
                      <a:schemeClr val="bg1">
                        <a:lumMod val="75000"/>
                      </a:schemeClr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(32px, #111111), </a:t>
                </a:r>
                <a:r>
                  <a:rPr lang="ko-KR" altLang="en-US" sz="1400">
                    <a:solidFill>
                      <a:schemeClr val="bg1">
                        <a:lumMod val="75000"/>
                      </a:schemeClr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서브 메뉴</a:t>
                </a:r>
                <a:endParaRPr lang="en-US" altLang="ko-KR" sz="1400">
                  <a:solidFill>
                    <a:schemeClr val="bg1">
                      <a:lumMod val="7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  <a:p>
                <a:r>
                  <a:rPr lang="ko-KR" altLang="en-US" sz="1400">
                    <a:solidFill>
                      <a:schemeClr val="bg1">
                        <a:lumMod val="75000"/>
                      </a:schemeClr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제목</a:t>
                </a:r>
                <a:r>
                  <a:rPr lang="en-US" altLang="ko-KR" sz="1400">
                    <a:solidFill>
                      <a:schemeClr val="bg1">
                        <a:lumMod val="75000"/>
                      </a:schemeClr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(26px, #333333), </a:t>
                </a:r>
                <a:r>
                  <a:rPr lang="ko-KR" altLang="en-US" sz="1400">
                    <a:solidFill>
                      <a:schemeClr val="bg1">
                        <a:lumMod val="75000"/>
                      </a:schemeClr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로컬 메뉴 제목</a:t>
                </a:r>
                <a:r>
                  <a:rPr lang="en-US" altLang="ko-KR" sz="1400">
                    <a:solidFill>
                      <a:schemeClr val="bg1">
                        <a:lumMod val="75000"/>
                      </a:schemeClr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(24px, 555555)</a:t>
                </a:r>
                <a:r>
                  <a:rPr lang="ko-KR" altLang="en-US" sz="1400">
                    <a:solidFill>
                      <a:schemeClr val="bg1">
                        <a:lumMod val="75000"/>
                      </a:schemeClr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에</a:t>
                </a:r>
                <a:endParaRPr lang="en-US" altLang="ko-KR" sz="1400">
                  <a:solidFill>
                    <a:schemeClr val="bg1">
                      <a:lumMod val="7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  <a:p>
                <a:r>
                  <a:rPr lang="ko-KR" altLang="en-US" sz="1400">
                    <a:solidFill>
                      <a:srgbClr val="0CA0CD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차등</a:t>
                </a:r>
                <a:r>
                  <a:rPr lang="ko-KR" altLang="en-US" sz="1400">
                    <a:solidFill>
                      <a:schemeClr val="bg1">
                        <a:lumMod val="75000"/>
                      </a:schemeClr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을 두어 </a:t>
                </a:r>
                <a:r>
                  <a:rPr lang="ko-KR" altLang="en-US" sz="1400">
                    <a:solidFill>
                      <a:srgbClr val="0CA0CD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서열을 정리</a:t>
                </a:r>
                <a:r>
                  <a:rPr lang="ko-KR" altLang="en-US" sz="1400">
                    <a:solidFill>
                      <a:schemeClr val="bg1">
                        <a:lumMod val="75000"/>
                      </a:schemeClr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한다</a:t>
                </a:r>
                <a:r>
                  <a:rPr lang="en-US" altLang="ko-KR" sz="1400">
                    <a:solidFill>
                      <a:schemeClr val="bg1">
                        <a:lumMod val="75000"/>
                      </a:schemeClr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.</a:t>
                </a: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880DCE80-8A9E-4E75-8B25-A88926D2636B}"/>
                  </a:ext>
                </a:extLst>
              </p:cNvPr>
              <p:cNvSpPr txBox="1"/>
              <p:nvPr/>
            </p:nvSpPr>
            <p:spPr>
              <a:xfrm>
                <a:off x="1515460" y="3345925"/>
                <a:ext cx="364926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>
                    <a:solidFill>
                      <a:schemeClr val="bg1">
                        <a:lumMod val="75000"/>
                      </a:schemeClr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시기별 극지 연구 내용은 </a:t>
                </a:r>
                <a:r>
                  <a:rPr lang="en-US" altLang="ko-KR" sz="1400">
                    <a:solidFill>
                      <a:srgbClr val="0CA0CD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3</a:t>
                </a:r>
                <a:r>
                  <a:rPr lang="ko-KR" altLang="en-US" sz="1400">
                    <a:solidFill>
                      <a:srgbClr val="0CA0CD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줄마다 간격</a:t>
                </a:r>
                <a:r>
                  <a:rPr lang="ko-KR" altLang="en-US" sz="1400">
                    <a:solidFill>
                      <a:schemeClr val="bg1">
                        <a:lumMod val="75000"/>
                      </a:schemeClr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을 두고 </a:t>
                </a:r>
                <a:endParaRPr lang="en-US" altLang="ko-KR" sz="1400">
                  <a:solidFill>
                    <a:schemeClr val="bg1">
                      <a:lumMod val="7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  <a:p>
                <a:r>
                  <a:rPr lang="ko-KR" altLang="en-US" sz="1400">
                    <a:solidFill>
                      <a:schemeClr val="bg1">
                        <a:lumMod val="75000"/>
                      </a:schemeClr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폰트 크기를 </a:t>
                </a:r>
                <a:r>
                  <a:rPr lang="en-US" altLang="ko-KR" sz="1400">
                    <a:solidFill>
                      <a:srgbClr val="0CA0CD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18px</a:t>
                </a:r>
                <a:r>
                  <a:rPr lang="ko-KR" altLang="en-US" sz="1400">
                    <a:solidFill>
                      <a:srgbClr val="0CA0CD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로 확대</a:t>
                </a:r>
                <a:r>
                  <a:rPr lang="ko-KR" altLang="en-US" sz="1400">
                    <a:solidFill>
                      <a:schemeClr val="bg1">
                        <a:lumMod val="75000"/>
                      </a:schemeClr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하여 </a:t>
                </a:r>
                <a:r>
                  <a:rPr lang="ko-KR" altLang="en-US" sz="1400">
                    <a:solidFill>
                      <a:srgbClr val="0CA0CD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가독성을</a:t>
                </a:r>
                <a:r>
                  <a:rPr lang="en-US" altLang="ko-KR" sz="1400">
                    <a:solidFill>
                      <a:srgbClr val="0CA0CD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 </a:t>
                </a:r>
                <a:r>
                  <a:rPr lang="ko-KR" altLang="en-US" sz="1400">
                    <a:solidFill>
                      <a:srgbClr val="0CA0CD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확보</a:t>
                </a:r>
                <a:r>
                  <a:rPr lang="ko-KR" altLang="en-US" sz="1400">
                    <a:solidFill>
                      <a:schemeClr val="bg1">
                        <a:lumMod val="75000"/>
                      </a:schemeClr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한다</a:t>
                </a:r>
                <a:r>
                  <a:rPr lang="en-US" altLang="ko-KR" sz="1400">
                    <a:solidFill>
                      <a:schemeClr val="bg1">
                        <a:lumMod val="75000"/>
                      </a:schemeClr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.</a:t>
                </a:r>
                <a:endParaRPr lang="ko-KR" altLang="en-US" sz="1400" dirty="0">
                  <a:solidFill>
                    <a:schemeClr val="bg1">
                      <a:lumMod val="7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2CB5453-8F63-4561-8F56-94379F549316}"/>
                </a:ext>
              </a:extLst>
            </p:cNvPr>
            <p:cNvSpPr txBox="1"/>
            <p:nvPr/>
          </p:nvSpPr>
          <p:spPr>
            <a:xfrm>
              <a:off x="2992851" y="1049843"/>
              <a:ext cx="9765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solidFill>
                    <a:srgbClr val="004A93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MAIN</a:t>
              </a:r>
              <a:endParaRPr lang="ko-KR" altLang="en-US" sz="2400" dirty="0">
                <a:solidFill>
                  <a:srgbClr val="004A93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C40AC62-EDE2-4515-AB8B-0EB94C6F0F77}"/>
                </a:ext>
              </a:extLst>
            </p:cNvPr>
            <p:cNvSpPr txBox="1"/>
            <p:nvPr/>
          </p:nvSpPr>
          <p:spPr>
            <a:xfrm>
              <a:off x="8441151" y="1049842"/>
              <a:ext cx="79541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solidFill>
                    <a:srgbClr val="004A93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SUB</a:t>
              </a:r>
              <a:endParaRPr lang="ko-KR" altLang="en-US" sz="2400" dirty="0">
                <a:solidFill>
                  <a:srgbClr val="004A93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endParaRPr>
            </a:p>
          </p:txBody>
        </p: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ED90F1C2-14DE-4754-94E9-FC2464F3C13B}"/>
                </a:ext>
              </a:extLst>
            </p:cNvPr>
            <p:cNvGrpSpPr/>
            <p:nvPr/>
          </p:nvGrpSpPr>
          <p:grpSpPr>
            <a:xfrm>
              <a:off x="1112875" y="1792925"/>
              <a:ext cx="510075" cy="4459229"/>
              <a:chOff x="3269562" y="1399592"/>
              <a:chExt cx="510075" cy="4459229"/>
            </a:xfrm>
          </p:grpSpPr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426BACCC-82E3-42CB-AACE-1D3ED6B6C7B6}"/>
                  </a:ext>
                </a:extLst>
              </p:cNvPr>
              <p:cNvSpPr txBox="1"/>
              <p:nvPr/>
            </p:nvSpPr>
            <p:spPr>
              <a:xfrm>
                <a:off x="3269562" y="1399592"/>
                <a:ext cx="51007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altLang="ko-KR" sz="2800" dirty="0">
                    <a:solidFill>
                      <a:schemeClr val="bg1">
                        <a:lumMod val="85000"/>
                      </a:schemeClr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1.</a:t>
                </a:r>
                <a:endParaRPr lang="ko-KR" altLang="en-US" sz="2800" dirty="0">
                  <a:solidFill>
                    <a:schemeClr val="bg1">
                      <a:lumMod val="8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6B95F3F-0606-44B0-AB3D-57E5D8859D3E}"/>
                  </a:ext>
                </a:extLst>
              </p:cNvPr>
              <p:cNvSpPr txBox="1"/>
              <p:nvPr/>
            </p:nvSpPr>
            <p:spPr>
              <a:xfrm>
                <a:off x="3269562" y="2053287"/>
                <a:ext cx="51007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altLang="ko-KR" sz="2800" dirty="0">
                    <a:solidFill>
                      <a:schemeClr val="bg1">
                        <a:lumMod val="85000"/>
                      </a:schemeClr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2.</a:t>
                </a:r>
                <a:endParaRPr lang="ko-KR" altLang="en-US" sz="2800" dirty="0">
                  <a:solidFill>
                    <a:schemeClr val="bg1">
                      <a:lumMod val="8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D23CA70-231C-41B4-9E38-5C487F98D2BF}"/>
                  </a:ext>
                </a:extLst>
              </p:cNvPr>
              <p:cNvSpPr txBox="1"/>
              <p:nvPr/>
            </p:nvSpPr>
            <p:spPr>
              <a:xfrm>
                <a:off x="3269562" y="2706982"/>
                <a:ext cx="51007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altLang="ko-KR" sz="2800" dirty="0">
                    <a:solidFill>
                      <a:schemeClr val="bg1">
                        <a:lumMod val="85000"/>
                      </a:schemeClr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3.</a:t>
                </a:r>
                <a:endParaRPr lang="ko-KR" altLang="en-US" sz="2800" dirty="0">
                  <a:solidFill>
                    <a:schemeClr val="bg1">
                      <a:lumMod val="8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5EB42D3-491B-45F8-98CA-8CCC45F46B74}"/>
                  </a:ext>
                </a:extLst>
              </p:cNvPr>
              <p:cNvSpPr txBox="1"/>
              <p:nvPr/>
            </p:nvSpPr>
            <p:spPr>
              <a:xfrm>
                <a:off x="3269562" y="3360677"/>
                <a:ext cx="51007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altLang="ko-KR" sz="2800" dirty="0">
                    <a:solidFill>
                      <a:schemeClr val="bg1">
                        <a:lumMod val="85000"/>
                      </a:schemeClr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4.</a:t>
                </a:r>
                <a:endParaRPr lang="ko-KR" altLang="en-US" sz="2800" dirty="0">
                  <a:solidFill>
                    <a:schemeClr val="bg1">
                      <a:lumMod val="8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972112A-25A3-415D-BFD5-40534D7B7EAB}"/>
                  </a:ext>
                </a:extLst>
              </p:cNvPr>
              <p:cNvSpPr txBox="1"/>
              <p:nvPr/>
            </p:nvSpPr>
            <p:spPr>
              <a:xfrm>
                <a:off x="3269562" y="4015675"/>
                <a:ext cx="51007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altLang="ko-KR" sz="2800" dirty="0">
                    <a:solidFill>
                      <a:schemeClr val="bg1">
                        <a:lumMod val="85000"/>
                      </a:schemeClr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5.</a:t>
                </a:r>
                <a:endParaRPr lang="ko-KR" altLang="en-US" sz="2800" dirty="0">
                  <a:solidFill>
                    <a:schemeClr val="bg1">
                      <a:lumMod val="8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CA6EF29E-F676-4B03-A2AD-E75AAB393DF9}"/>
                  </a:ext>
                </a:extLst>
              </p:cNvPr>
              <p:cNvSpPr txBox="1"/>
              <p:nvPr/>
            </p:nvSpPr>
            <p:spPr>
              <a:xfrm>
                <a:off x="3269562" y="4680603"/>
                <a:ext cx="51007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altLang="ko-KR" sz="2800" dirty="0">
                    <a:solidFill>
                      <a:schemeClr val="bg1">
                        <a:lumMod val="85000"/>
                      </a:schemeClr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6.</a:t>
                </a:r>
                <a:endParaRPr lang="ko-KR" altLang="en-US" sz="2800" dirty="0">
                  <a:solidFill>
                    <a:schemeClr val="bg1">
                      <a:lumMod val="8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67A0BDB-5DBA-454B-8514-15CBFE8D5929}"/>
                  </a:ext>
                </a:extLst>
              </p:cNvPr>
              <p:cNvSpPr txBox="1"/>
              <p:nvPr/>
            </p:nvSpPr>
            <p:spPr>
              <a:xfrm>
                <a:off x="3269562" y="5335601"/>
                <a:ext cx="51007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altLang="ko-KR" sz="2800" dirty="0">
                    <a:solidFill>
                      <a:schemeClr val="bg1">
                        <a:lumMod val="85000"/>
                      </a:schemeClr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7.</a:t>
                </a:r>
                <a:endParaRPr lang="ko-KR" altLang="en-US" sz="2800" dirty="0">
                  <a:solidFill>
                    <a:schemeClr val="bg1">
                      <a:lumMod val="8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D85551F-D7EE-40FA-82DE-499BB3D370A5}"/>
                </a:ext>
              </a:extLst>
            </p:cNvPr>
            <p:cNvSpPr txBox="1"/>
            <p:nvPr/>
          </p:nvSpPr>
          <p:spPr>
            <a:xfrm>
              <a:off x="1543210" y="1791622"/>
              <a:ext cx="431079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>
                  <a:solidFill>
                    <a:schemeClr val="bg1">
                      <a:lumMod val="7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빅비주얼에 연구소에서 </a:t>
              </a:r>
              <a:r>
                <a:rPr lang="ko-KR" altLang="en-US" sz="1400">
                  <a:solidFill>
                    <a:srgbClr val="0CA0CD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직접 촬영한 남극 이미지를 추가</a:t>
              </a:r>
              <a:r>
                <a:rPr lang="ko-KR" altLang="en-US" sz="1400">
                  <a:solidFill>
                    <a:schemeClr val="bg1">
                      <a:lumMod val="7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하여</a:t>
              </a:r>
              <a:endParaRPr lang="en-US" altLang="ko-KR" sz="140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r>
                <a:rPr lang="ko-KR" altLang="en-US" sz="1400">
                  <a:solidFill>
                    <a:schemeClr val="bg1">
                      <a:lumMod val="7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극지 연구소의 </a:t>
              </a:r>
              <a:r>
                <a:rPr lang="ko-KR" altLang="en-US" sz="1400">
                  <a:solidFill>
                    <a:srgbClr val="0CA0CD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이미지를 극대화</a:t>
              </a:r>
              <a:r>
                <a:rPr lang="ko-KR" altLang="en-US" sz="1400">
                  <a:solidFill>
                    <a:schemeClr val="bg1">
                      <a:lumMod val="7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시킨다</a:t>
              </a:r>
              <a:r>
                <a:rPr lang="en-US" altLang="ko-KR" sz="1400">
                  <a:solidFill>
                    <a:schemeClr val="bg1">
                      <a:lumMod val="7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.</a:t>
              </a:r>
              <a:endParaRPr lang="ko-KR" altLang="en-US" sz="1400" dirty="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451CADB-3FA0-4FA4-A87E-30D285638458}"/>
                </a:ext>
              </a:extLst>
            </p:cNvPr>
            <p:cNvSpPr txBox="1"/>
            <p:nvPr/>
          </p:nvSpPr>
          <p:spPr>
            <a:xfrm>
              <a:off x="1543210" y="2446620"/>
              <a:ext cx="414728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>
                  <a:solidFill>
                    <a:schemeClr val="bg1">
                      <a:lumMod val="7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이미지만 나열된 섹션에 </a:t>
              </a:r>
              <a:r>
                <a:rPr lang="ko-KR" altLang="en-US" sz="1400">
                  <a:solidFill>
                    <a:srgbClr val="0CA0CD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텍스트로 간략한 내용을 추가</a:t>
              </a:r>
              <a:r>
                <a:rPr lang="ko-KR" altLang="en-US" sz="1400">
                  <a:solidFill>
                    <a:schemeClr val="bg1">
                      <a:lumMod val="7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하여</a:t>
              </a:r>
              <a:endParaRPr lang="en-US" altLang="ko-KR" sz="140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r>
                <a:rPr lang="ko-KR" altLang="en-US" sz="1400">
                  <a:solidFill>
                    <a:schemeClr val="bg1">
                      <a:lumMod val="7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해당 카테고리에 대한 </a:t>
              </a:r>
              <a:r>
                <a:rPr lang="ko-KR" altLang="en-US" sz="1400">
                  <a:solidFill>
                    <a:srgbClr val="0CA0CD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호기심을 자극</a:t>
              </a:r>
              <a:r>
                <a:rPr lang="ko-KR" altLang="en-US" sz="1400">
                  <a:solidFill>
                    <a:schemeClr val="bg1">
                      <a:lumMod val="7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한다</a:t>
              </a:r>
              <a:r>
                <a:rPr lang="en-US" altLang="ko-KR" sz="1400">
                  <a:solidFill>
                    <a:schemeClr val="bg1">
                      <a:lumMod val="7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.</a:t>
              </a:r>
              <a:endParaRPr lang="ko-KR" altLang="en-US" sz="1400" dirty="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0BA5C7D-1B86-4510-84F7-516CE4A869C8}"/>
                </a:ext>
              </a:extLst>
            </p:cNvPr>
            <p:cNvSpPr txBox="1"/>
            <p:nvPr/>
          </p:nvSpPr>
          <p:spPr>
            <a:xfrm>
              <a:off x="1543210" y="3081003"/>
              <a:ext cx="439896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>
                  <a:solidFill>
                    <a:schemeClr val="bg1">
                      <a:lumMod val="7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미디어 위에 텍스트가 올라가 있을 경우 </a:t>
              </a:r>
              <a:r>
                <a:rPr lang="en-US" altLang="ko-KR" sz="1400">
                  <a:solidFill>
                    <a:srgbClr val="0CA0CD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BG </a:t>
              </a:r>
              <a:r>
                <a:rPr lang="ko-KR" altLang="en-US" sz="1400">
                  <a:solidFill>
                    <a:srgbClr val="0CA0CD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컬러</a:t>
              </a:r>
              <a:r>
                <a:rPr lang="en-US" altLang="ko-KR" sz="1400">
                  <a:solidFill>
                    <a:srgbClr val="0CA0CD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(#000000)</a:t>
              </a:r>
            </a:p>
            <a:p>
              <a:r>
                <a:rPr lang="ko-KR" altLang="en-US" sz="1400">
                  <a:solidFill>
                    <a:srgbClr val="0CA0CD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를 덮고</a:t>
              </a:r>
              <a:r>
                <a:rPr lang="en-US" altLang="ko-KR" sz="1400">
                  <a:solidFill>
                    <a:srgbClr val="0CA0CD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ko-KR" altLang="en-US" sz="1400">
                  <a:solidFill>
                    <a:srgbClr val="0CA0CD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투명도를 조절하여 가독성을 높인다</a:t>
              </a:r>
              <a:r>
                <a:rPr lang="en-US" altLang="ko-KR" sz="1400">
                  <a:solidFill>
                    <a:srgbClr val="0CA0CD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.</a:t>
              </a: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9A772548-E306-46F8-93F6-F3615836A9E2}"/>
                </a:ext>
              </a:extLst>
            </p:cNvPr>
            <p:cNvSpPr/>
            <p:nvPr/>
          </p:nvSpPr>
          <p:spPr>
            <a:xfrm>
              <a:off x="1543210" y="4409007"/>
              <a:ext cx="3885038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400">
                  <a:solidFill>
                    <a:schemeClr val="bg1">
                      <a:lumMod val="7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빅비주얼과 </a:t>
              </a:r>
              <a:r>
                <a:rPr lang="en-US" altLang="ko-KR" sz="1400">
                  <a:solidFill>
                    <a:schemeClr val="bg1">
                      <a:lumMod val="7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KORIP </a:t>
              </a:r>
              <a:r>
                <a:rPr lang="ko-KR" altLang="en-US" sz="1400">
                  <a:solidFill>
                    <a:schemeClr val="bg1">
                      <a:lumMod val="7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주요 인프라 섹션의 </a:t>
              </a:r>
              <a:r>
                <a:rPr lang="ko-KR" altLang="en-US" sz="1400">
                  <a:solidFill>
                    <a:srgbClr val="0CA0CD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페이저 모양을</a:t>
              </a:r>
              <a:endParaRPr lang="en-US" altLang="ko-KR" sz="1400">
                <a:solidFill>
                  <a:srgbClr val="0CA0CD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r>
                <a:rPr lang="ko-KR" altLang="en-US" sz="1400">
                  <a:solidFill>
                    <a:srgbClr val="0CA0CD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똑같게 변경하여 통일감</a:t>
              </a:r>
              <a:r>
                <a:rPr lang="ko-KR" altLang="en-US" sz="1400">
                  <a:solidFill>
                    <a:schemeClr val="bg1">
                      <a:lumMod val="7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을 준다</a:t>
              </a:r>
              <a:r>
                <a:rPr lang="en-US" altLang="ko-KR" sz="1400">
                  <a:solidFill>
                    <a:schemeClr val="bg1">
                      <a:lumMod val="7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.</a:t>
              </a:r>
              <a:endParaRPr lang="en-US" altLang="ko-KR" sz="1400" dirty="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9E7731AF-BFA6-41FD-B6C4-F21BEA2FFC0A}"/>
                </a:ext>
              </a:extLst>
            </p:cNvPr>
            <p:cNvSpPr/>
            <p:nvPr/>
          </p:nvSpPr>
          <p:spPr>
            <a:xfrm>
              <a:off x="1543210" y="5073936"/>
              <a:ext cx="4537909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400">
                  <a:solidFill>
                    <a:schemeClr val="bg1">
                      <a:lumMod val="7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가로로 눌려 있는 </a:t>
              </a:r>
              <a:r>
                <a:rPr lang="en-US" altLang="ko-KR" sz="1400">
                  <a:solidFill>
                    <a:srgbClr val="0CA0CD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search </a:t>
              </a:r>
              <a:r>
                <a:rPr lang="ko-KR" altLang="en-US" sz="1400">
                  <a:solidFill>
                    <a:srgbClr val="0CA0CD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아이콘을 구글 폰트 기본</a:t>
              </a:r>
              <a:r>
                <a:rPr lang="en-US" altLang="ko-KR" sz="1400">
                  <a:solidFill>
                    <a:srgbClr val="0CA0CD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ko-KR" altLang="en-US" sz="1400">
                  <a:solidFill>
                    <a:srgbClr val="0CA0CD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아이콘으로 </a:t>
              </a:r>
              <a:endParaRPr lang="en-US" altLang="ko-KR" sz="1400">
                <a:solidFill>
                  <a:srgbClr val="0CA0CD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r>
                <a:rPr lang="ko-KR" altLang="en-US" sz="1400">
                  <a:solidFill>
                    <a:srgbClr val="0CA0CD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변경</a:t>
              </a:r>
              <a:r>
                <a:rPr lang="ko-KR" altLang="en-US" sz="1400">
                  <a:solidFill>
                    <a:schemeClr val="bg1">
                      <a:lumMod val="7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한다</a:t>
              </a:r>
              <a:r>
                <a:rPr lang="en-US" altLang="ko-KR" sz="1400">
                  <a:solidFill>
                    <a:schemeClr val="bg1">
                      <a:lumMod val="7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.</a:t>
              </a:r>
              <a:endParaRPr lang="en-US" altLang="ko-KR" sz="1400" dirty="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15057895-1BF8-441D-BB9D-3E0A42CD1CAB}"/>
                </a:ext>
              </a:extLst>
            </p:cNvPr>
            <p:cNvSpPr/>
            <p:nvPr/>
          </p:nvSpPr>
          <p:spPr>
            <a:xfrm>
              <a:off x="1516834" y="5685455"/>
              <a:ext cx="5431295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400">
                  <a:solidFill>
                    <a:schemeClr val="bg1">
                      <a:lumMod val="7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스크롤 표시 바가 </a:t>
              </a:r>
              <a:r>
                <a:rPr lang="ko-KR" altLang="en-US" sz="1400">
                  <a:solidFill>
                    <a:srgbClr val="0CA0CD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스크롤 정도에 비례하게 컬러가 변하도록 하여</a:t>
              </a:r>
              <a:endParaRPr lang="en-US" altLang="ko-KR" sz="1400">
                <a:solidFill>
                  <a:srgbClr val="0CA0CD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r>
                <a:rPr lang="en-US" altLang="ko-KR" sz="1400">
                  <a:solidFill>
                    <a:schemeClr val="bg1">
                      <a:lumMod val="7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(BG: </a:t>
              </a:r>
              <a:r>
                <a:rPr lang="en-US" altLang="ko-KR" sz="1400">
                  <a:solidFill>
                    <a:schemeClr val="bg1">
                      <a:lumMod val="9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#999999</a:t>
              </a:r>
              <a:r>
                <a:rPr lang="en-US" altLang="ko-KR" sz="1400">
                  <a:solidFill>
                    <a:schemeClr val="bg1">
                      <a:lumMod val="7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, FOINT:</a:t>
              </a:r>
              <a:r>
                <a:rPr lang="en-US" altLang="ko-KR" sz="1400">
                  <a:solidFill>
                    <a:schemeClr val="bg1">
                      <a:lumMod val="9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#084590</a:t>
              </a:r>
              <a:r>
                <a:rPr lang="en-US" altLang="ko-KR" sz="1400">
                  <a:solidFill>
                    <a:schemeClr val="bg1">
                      <a:lumMod val="7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) </a:t>
              </a:r>
              <a:r>
                <a:rPr lang="ko-KR" altLang="en-US" sz="1400">
                  <a:solidFill>
                    <a:schemeClr val="bg1">
                      <a:lumMod val="7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스크롤 위치를 파악할 수 있게 한다</a:t>
              </a:r>
              <a:r>
                <a:rPr lang="en-US" altLang="ko-KR" sz="1400">
                  <a:solidFill>
                    <a:schemeClr val="bg1">
                      <a:lumMod val="7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.</a:t>
              </a:r>
              <a:endParaRPr lang="en-US" altLang="ko-KR" sz="1400" dirty="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2118F771-3350-42BF-A5BE-D1B7DB17D97C}"/>
                </a:ext>
              </a:extLst>
            </p:cNvPr>
            <p:cNvSpPr/>
            <p:nvPr/>
          </p:nvSpPr>
          <p:spPr>
            <a:xfrm>
              <a:off x="3889761" y="3833566"/>
              <a:ext cx="693409" cy="159872"/>
            </a:xfrm>
            <a:prstGeom prst="rect">
              <a:avLst/>
            </a:prstGeom>
            <a:solidFill>
              <a:srgbClr val="CCD0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33A4816-ED08-4442-876C-B30D93CA55CF}"/>
                </a:ext>
              </a:extLst>
            </p:cNvPr>
            <p:cNvSpPr txBox="1"/>
            <p:nvPr/>
          </p:nvSpPr>
          <p:spPr>
            <a:xfrm>
              <a:off x="1550732" y="3755785"/>
              <a:ext cx="591122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>
                  <a:solidFill>
                    <a:schemeClr val="bg1">
                      <a:lumMod val="7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서브 컬러</a:t>
              </a:r>
              <a:r>
                <a:rPr lang="en-US" altLang="ko-KR" sz="1400">
                  <a:solidFill>
                    <a:schemeClr val="bg1">
                      <a:lumMod val="7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(</a:t>
              </a:r>
              <a:r>
                <a:rPr lang="en-US" altLang="ko-KR" sz="140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#fdfdfd, #e6f7ed, #ccd0db</a:t>
              </a:r>
              <a:r>
                <a:rPr lang="en-US" altLang="ko-KR" sz="1400">
                  <a:solidFill>
                    <a:schemeClr val="bg1">
                      <a:lumMod val="7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)</a:t>
              </a:r>
              <a:r>
                <a:rPr lang="ko-KR" altLang="en-US" sz="1400">
                  <a:solidFill>
                    <a:schemeClr val="bg1">
                      <a:lumMod val="7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로</a:t>
              </a:r>
              <a:r>
                <a:rPr lang="en-US" altLang="ko-KR" sz="1400">
                  <a:solidFill>
                    <a:schemeClr val="bg1">
                      <a:lumMod val="7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ko-KR" altLang="en-US" sz="1400">
                  <a:solidFill>
                    <a:srgbClr val="0CA0CD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깨끗한 분위기</a:t>
              </a:r>
              <a:r>
                <a:rPr lang="ko-KR" altLang="en-US" sz="1400">
                  <a:solidFill>
                    <a:schemeClr val="bg1">
                      <a:lumMod val="7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를 살리고</a:t>
              </a:r>
              <a:endParaRPr lang="en-US" altLang="ko-KR" sz="140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r>
                <a:rPr lang="ko-KR" altLang="en-US" sz="1400">
                  <a:solidFill>
                    <a:schemeClr val="bg1">
                      <a:lumMod val="7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포인트 컬러</a:t>
              </a:r>
              <a:r>
                <a:rPr lang="en-US" altLang="ko-KR" sz="1400">
                  <a:solidFill>
                    <a:schemeClr val="bg1">
                      <a:lumMod val="7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(</a:t>
              </a:r>
              <a:r>
                <a:rPr lang="en-US" altLang="ko-KR" sz="1400">
                  <a:solidFill>
                    <a:schemeClr val="bg1">
                      <a:lumMod val="9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#7391a2,</a:t>
              </a:r>
              <a:r>
                <a:rPr lang="ko-KR" altLang="en-US" sz="1400">
                  <a:solidFill>
                    <a:schemeClr val="bg1">
                      <a:lumMod val="9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en-US" altLang="ko-KR" sz="1400">
                  <a:solidFill>
                    <a:schemeClr val="bg1">
                      <a:lumMod val="9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#084590,#1a2b61</a:t>
              </a:r>
              <a:r>
                <a:rPr lang="en-US" altLang="ko-KR" sz="1400">
                  <a:solidFill>
                    <a:schemeClr val="bg1">
                      <a:lumMod val="7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)</a:t>
              </a:r>
              <a:r>
                <a:rPr lang="ko-KR" altLang="en-US" sz="1400">
                  <a:solidFill>
                    <a:schemeClr val="bg1">
                      <a:lumMod val="7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로 </a:t>
              </a:r>
              <a:r>
                <a:rPr lang="ko-KR" altLang="en-US" sz="1400">
                  <a:solidFill>
                    <a:srgbClr val="0CA0CD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경쾌함</a:t>
              </a:r>
              <a:r>
                <a:rPr lang="ko-KR" altLang="en-US" sz="1400">
                  <a:solidFill>
                    <a:schemeClr val="bg1">
                      <a:lumMod val="7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을 준다</a:t>
              </a:r>
              <a:r>
                <a:rPr lang="en-US" altLang="ko-KR" sz="1400">
                  <a:solidFill>
                    <a:schemeClr val="bg1">
                      <a:lumMod val="7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.</a:t>
              </a:r>
              <a:endParaRPr lang="ko-KR" altLang="en-US" sz="140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808414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513000E9-0169-4FA1-8B13-85DABC88BD8F}"/>
              </a:ext>
            </a:extLst>
          </p:cNvPr>
          <p:cNvGrpSpPr/>
          <p:nvPr/>
        </p:nvGrpSpPr>
        <p:grpSpPr>
          <a:xfrm>
            <a:off x="0" y="123284"/>
            <a:ext cx="12219903" cy="6719326"/>
            <a:chOff x="0" y="123284"/>
            <a:chExt cx="12219903" cy="6719326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27624E73-35ED-4632-94CF-A05F8E8601B9}"/>
                </a:ext>
              </a:extLst>
            </p:cNvPr>
            <p:cNvGrpSpPr/>
            <p:nvPr/>
          </p:nvGrpSpPr>
          <p:grpSpPr>
            <a:xfrm>
              <a:off x="431006" y="205825"/>
              <a:ext cx="11788897" cy="369332"/>
              <a:chOff x="366712" y="209520"/>
              <a:chExt cx="11788897" cy="369332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BAF910C-AA5E-49B6-BDF9-93EB2BC3584A}"/>
                  </a:ext>
                </a:extLst>
              </p:cNvPr>
              <p:cNvSpPr txBox="1"/>
              <p:nvPr/>
            </p:nvSpPr>
            <p:spPr>
              <a:xfrm>
                <a:off x="366712" y="209520"/>
                <a:ext cx="2446417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4A93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ko-KR">
                    <a:solidFill>
                      <a:srgbClr val="004A93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 RENEWAL CONCEPT</a:t>
                </a:r>
                <a:endParaRPr lang="ko-KR" altLang="en-US" dirty="0">
                  <a:solidFill>
                    <a:srgbClr val="004A93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7AD4E88-CD68-4FC9-ACB8-5D6386407557}"/>
                  </a:ext>
                </a:extLst>
              </p:cNvPr>
              <p:cNvSpPr txBox="1"/>
              <p:nvPr/>
            </p:nvSpPr>
            <p:spPr>
              <a:xfrm>
                <a:off x="3123522" y="209520"/>
                <a:ext cx="9032087" cy="369332"/>
              </a:xfrm>
              <a:prstGeom prst="rect">
                <a:avLst/>
              </a:prstGeom>
              <a:solidFill>
                <a:srgbClr val="004A93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ko-KR" altLang="en-US">
                    <a:solidFill>
                      <a:schemeClr val="bg1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아이디어 스케치</a:t>
                </a:r>
                <a:endParaRPr lang="ko-KR" altLang="en-US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</p:grpSp>
        <p:pic>
          <p:nvPicPr>
            <p:cNvPr id="4" name="그래픽 3">
              <a:extLst>
                <a:ext uri="{FF2B5EF4-FFF2-40B4-BE49-F238E27FC236}">
                  <a16:creationId xmlns:a16="http://schemas.microsoft.com/office/drawing/2014/main" id="{2FC3BEEC-CA35-4C5D-A09B-FB98D132DE6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948366" y="123284"/>
              <a:ext cx="286752" cy="282596"/>
            </a:xfrm>
            <a:prstGeom prst="rect">
              <a:avLst/>
            </a:prstGeom>
          </p:spPr>
        </p:pic>
        <p:pic>
          <p:nvPicPr>
            <p:cNvPr id="5" name="그래픽 4">
              <a:extLst>
                <a:ext uri="{FF2B5EF4-FFF2-40B4-BE49-F238E27FC236}">
                  <a16:creationId xmlns:a16="http://schemas.microsoft.com/office/drawing/2014/main" id="{1E621F73-7EDA-4F09-AC66-BF42E3A6F0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473242" y="373640"/>
              <a:ext cx="185358" cy="182672"/>
            </a:xfrm>
            <a:prstGeom prst="rect">
              <a:avLst/>
            </a:prstGeom>
          </p:spPr>
        </p:pic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DE6701F1-7C96-4727-9801-A4F1DAC12260}"/>
                </a:ext>
              </a:extLst>
            </p:cNvPr>
            <p:cNvCxnSpPr>
              <a:cxnSpLocks/>
              <a:stCxn id="9" idx="3"/>
              <a:endCxn id="10" idx="1"/>
            </p:cNvCxnSpPr>
            <p:nvPr/>
          </p:nvCxnSpPr>
          <p:spPr>
            <a:xfrm>
              <a:off x="2877423" y="390491"/>
              <a:ext cx="310393" cy="0"/>
            </a:xfrm>
            <a:prstGeom prst="line">
              <a:avLst/>
            </a:prstGeom>
            <a:ln w="19050">
              <a:solidFill>
                <a:srgbClr val="004A9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076AAA2-CD09-4A8E-AD05-6CF027ABE92E}"/>
                </a:ext>
              </a:extLst>
            </p:cNvPr>
            <p:cNvSpPr txBox="1"/>
            <p:nvPr/>
          </p:nvSpPr>
          <p:spPr>
            <a:xfrm>
              <a:off x="0" y="6596389"/>
              <a:ext cx="260039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>
                  <a:solidFill>
                    <a:schemeClr val="bg1">
                      <a:lumMod val="75000"/>
                    </a:schemeClr>
                  </a:solidFill>
                  <a:latin typeface="+mn-ea"/>
                </a:rPr>
                <a:t>2022 KOPRI WEBSITE RENEWAL PROJECT</a:t>
              </a:r>
              <a:endParaRPr lang="ko-KR" altLang="en-US" sz="1000" dirty="0">
                <a:solidFill>
                  <a:schemeClr val="bg1">
                    <a:lumMod val="75000"/>
                  </a:schemeClr>
                </a:solidFill>
                <a:latin typeface="+mn-ea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5BB7F06-57E3-475F-991D-380955E4782F}"/>
                </a:ext>
              </a:extLst>
            </p:cNvPr>
            <p:cNvSpPr txBox="1"/>
            <p:nvPr/>
          </p:nvSpPr>
          <p:spPr>
            <a:xfrm>
              <a:off x="11792532" y="6596389"/>
              <a:ext cx="39946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1000">
                  <a:solidFill>
                    <a:schemeClr val="bg1">
                      <a:lumMod val="75000"/>
                    </a:schemeClr>
                  </a:solidFill>
                  <a:latin typeface="+mn-ea"/>
                </a:rPr>
                <a:t>25P</a:t>
              </a:r>
              <a:endParaRPr lang="ko-KR" altLang="en-US" sz="1000">
                <a:solidFill>
                  <a:schemeClr val="bg1">
                    <a:lumMod val="75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19D0D069-2306-4643-BEC0-BB0ECA3487D4}"/>
              </a:ext>
            </a:extLst>
          </p:cNvPr>
          <p:cNvGrpSpPr/>
          <p:nvPr/>
        </p:nvGrpSpPr>
        <p:grpSpPr>
          <a:xfrm>
            <a:off x="1167052" y="2145691"/>
            <a:ext cx="9857893" cy="4180634"/>
            <a:chOff x="1300196" y="1750534"/>
            <a:chExt cx="9857893" cy="4180634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F843CD51-7FB5-4049-BEBA-9C2D85D38DE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63748" y="1750534"/>
              <a:ext cx="2194341" cy="4180634"/>
            </a:xfrm>
            <a:prstGeom prst="rect">
              <a:avLst/>
            </a:prstGeom>
          </p:spPr>
        </p:pic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949FCD78-D7D1-4AE4-A50F-32E71CBE5A86}"/>
                </a:ext>
              </a:extLst>
            </p:cNvPr>
            <p:cNvGrpSpPr/>
            <p:nvPr/>
          </p:nvGrpSpPr>
          <p:grpSpPr>
            <a:xfrm>
              <a:off x="1300196" y="1750534"/>
              <a:ext cx="5998713" cy="3867654"/>
              <a:chOff x="1508268" y="1507253"/>
              <a:chExt cx="5998713" cy="3867654"/>
            </a:xfrm>
          </p:grpSpPr>
          <p:pic>
            <p:nvPicPr>
              <p:cNvPr id="12" name="그림 11">
                <a:extLst>
                  <a:ext uri="{FF2B5EF4-FFF2-40B4-BE49-F238E27FC236}">
                    <a16:creationId xmlns:a16="http://schemas.microsoft.com/office/drawing/2014/main" id="{E96F8035-F63E-4CBF-B72B-C5733A954D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33348" y="1507253"/>
                <a:ext cx="3073633" cy="3772186"/>
              </a:xfrm>
              <a:prstGeom prst="rect">
                <a:avLst/>
              </a:prstGeom>
            </p:spPr>
          </p:pic>
          <p:pic>
            <p:nvPicPr>
              <p:cNvPr id="16" name="그림 15">
                <a:extLst>
                  <a:ext uri="{FF2B5EF4-FFF2-40B4-BE49-F238E27FC236}">
                    <a16:creationId xmlns:a16="http://schemas.microsoft.com/office/drawing/2014/main" id="{409516DF-F2CA-41FF-B64A-DE768AEFB5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08268" y="1507253"/>
                <a:ext cx="2738309" cy="3867654"/>
              </a:xfrm>
              <a:prstGeom prst="rect">
                <a:avLst/>
              </a:prstGeom>
            </p:spPr>
          </p:pic>
        </p:grp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73EDE552-F8AB-4571-A01A-442C7AB1C24A}"/>
              </a:ext>
            </a:extLst>
          </p:cNvPr>
          <p:cNvSpPr txBox="1"/>
          <p:nvPr/>
        </p:nvSpPr>
        <p:spPr>
          <a:xfrm>
            <a:off x="3603857" y="1267957"/>
            <a:ext cx="976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004A93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MAIN</a:t>
            </a:r>
            <a:endParaRPr lang="ko-KR" altLang="en-US" sz="2400" dirty="0">
              <a:solidFill>
                <a:srgbClr val="004A93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4A21B76-08FF-406D-AA91-6EFFDE5D0D3E}"/>
              </a:ext>
            </a:extLst>
          </p:cNvPr>
          <p:cNvSpPr txBox="1"/>
          <p:nvPr/>
        </p:nvSpPr>
        <p:spPr>
          <a:xfrm>
            <a:off x="9530070" y="1267957"/>
            <a:ext cx="7954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0CA0CD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SUB</a:t>
            </a:r>
            <a:endParaRPr lang="ko-KR" altLang="en-US" sz="2400" dirty="0">
              <a:solidFill>
                <a:srgbClr val="0CA0CD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221652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168" y="767511"/>
            <a:ext cx="3180896" cy="5434031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5530" y="816667"/>
            <a:ext cx="4000725" cy="5667693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A4276D1B-4244-427F-9830-B1A9AC5DF2E5}"/>
              </a:ext>
            </a:extLst>
          </p:cNvPr>
          <p:cNvGrpSpPr/>
          <p:nvPr/>
        </p:nvGrpSpPr>
        <p:grpSpPr>
          <a:xfrm>
            <a:off x="0" y="123284"/>
            <a:ext cx="12219903" cy="6719326"/>
            <a:chOff x="0" y="123284"/>
            <a:chExt cx="12219903" cy="6719326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011B5DD7-28C3-4FA3-96AC-56AC937617FF}"/>
                </a:ext>
              </a:extLst>
            </p:cNvPr>
            <p:cNvGrpSpPr/>
            <p:nvPr/>
          </p:nvGrpSpPr>
          <p:grpSpPr>
            <a:xfrm>
              <a:off x="431006" y="205825"/>
              <a:ext cx="11788897" cy="369332"/>
              <a:chOff x="366712" y="209520"/>
              <a:chExt cx="11788897" cy="369332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2FF7956-CE39-4A8C-8623-7F1C21D9F84D}"/>
                  </a:ext>
                </a:extLst>
              </p:cNvPr>
              <p:cNvSpPr txBox="1"/>
              <p:nvPr/>
            </p:nvSpPr>
            <p:spPr>
              <a:xfrm>
                <a:off x="366712" y="209520"/>
                <a:ext cx="2446417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4A93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ko-KR">
                    <a:solidFill>
                      <a:srgbClr val="004A93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 RENEWAL CONCEPT</a:t>
                </a:r>
                <a:endParaRPr lang="ko-KR" altLang="en-US" dirty="0">
                  <a:solidFill>
                    <a:srgbClr val="004A93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0618E02-8F9D-44C2-B166-77380B56A6CE}"/>
                  </a:ext>
                </a:extLst>
              </p:cNvPr>
              <p:cNvSpPr txBox="1"/>
              <p:nvPr/>
            </p:nvSpPr>
            <p:spPr>
              <a:xfrm>
                <a:off x="3123522" y="209520"/>
                <a:ext cx="9032087" cy="369332"/>
              </a:xfrm>
              <a:prstGeom prst="rect">
                <a:avLst/>
              </a:prstGeom>
              <a:solidFill>
                <a:srgbClr val="004A93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ko-KR" altLang="en-US">
                    <a:solidFill>
                      <a:schemeClr val="bg1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와이어 프레임</a:t>
                </a:r>
                <a:r>
                  <a:rPr lang="en-US" altLang="ko-KR">
                    <a:solidFill>
                      <a:schemeClr val="bg1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-main</a:t>
                </a:r>
              </a:p>
            </p:txBody>
          </p:sp>
        </p:grpSp>
        <p:pic>
          <p:nvPicPr>
            <p:cNvPr id="4" name="그래픽 3">
              <a:extLst>
                <a:ext uri="{FF2B5EF4-FFF2-40B4-BE49-F238E27FC236}">
                  <a16:creationId xmlns:a16="http://schemas.microsoft.com/office/drawing/2014/main" id="{FC0D32CC-8C8C-45DA-800C-5FFEF284954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948366" y="123284"/>
              <a:ext cx="286752" cy="282596"/>
            </a:xfrm>
            <a:prstGeom prst="rect">
              <a:avLst/>
            </a:prstGeom>
          </p:spPr>
        </p:pic>
        <p:pic>
          <p:nvPicPr>
            <p:cNvPr id="5" name="그래픽 4">
              <a:extLst>
                <a:ext uri="{FF2B5EF4-FFF2-40B4-BE49-F238E27FC236}">
                  <a16:creationId xmlns:a16="http://schemas.microsoft.com/office/drawing/2014/main" id="{CAFFE1A5-E2D6-4FDD-9C51-20DDF4E9C11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473242" y="373640"/>
              <a:ext cx="185358" cy="182672"/>
            </a:xfrm>
            <a:prstGeom prst="rect">
              <a:avLst/>
            </a:prstGeom>
          </p:spPr>
        </p:pic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27E5590-F17D-4339-8EB8-2FEC63C4CB5D}"/>
                </a:ext>
              </a:extLst>
            </p:cNvPr>
            <p:cNvCxnSpPr>
              <a:cxnSpLocks/>
              <a:stCxn id="9" idx="3"/>
              <a:endCxn id="10" idx="1"/>
            </p:cNvCxnSpPr>
            <p:nvPr/>
          </p:nvCxnSpPr>
          <p:spPr>
            <a:xfrm>
              <a:off x="2877423" y="390491"/>
              <a:ext cx="310393" cy="0"/>
            </a:xfrm>
            <a:prstGeom prst="line">
              <a:avLst/>
            </a:prstGeom>
            <a:ln w="19050">
              <a:solidFill>
                <a:srgbClr val="004A9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C904666-00B5-43F6-AAB5-9B1E9BB3E851}"/>
                </a:ext>
              </a:extLst>
            </p:cNvPr>
            <p:cNvSpPr txBox="1"/>
            <p:nvPr/>
          </p:nvSpPr>
          <p:spPr>
            <a:xfrm>
              <a:off x="0" y="6596389"/>
              <a:ext cx="260039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>
                  <a:solidFill>
                    <a:schemeClr val="bg1">
                      <a:lumMod val="75000"/>
                    </a:schemeClr>
                  </a:solidFill>
                  <a:latin typeface="+mn-ea"/>
                </a:rPr>
                <a:t>2022 KOPRI WEBSITE RENEWAL PROJECT</a:t>
              </a:r>
              <a:endParaRPr lang="ko-KR" altLang="en-US" sz="1000" dirty="0">
                <a:solidFill>
                  <a:schemeClr val="bg1">
                    <a:lumMod val="75000"/>
                  </a:schemeClr>
                </a:solidFill>
                <a:latin typeface="+mn-ea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8825CDA-D76C-4CF3-9A2A-9C2E6A7827EF}"/>
                </a:ext>
              </a:extLst>
            </p:cNvPr>
            <p:cNvSpPr txBox="1"/>
            <p:nvPr/>
          </p:nvSpPr>
          <p:spPr>
            <a:xfrm>
              <a:off x="11792532" y="6596389"/>
              <a:ext cx="39946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1000">
                  <a:solidFill>
                    <a:schemeClr val="bg1">
                      <a:lumMod val="75000"/>
                    </a:schemeClr>
                  </a:solidFill>
                  <a:latin typeface="+mn-ea"/>
                </a:rPr>
                <a:t>26P</a:t>
              </a:r>
              <a:endParaRPr lang="ko-KR" altLang="en-US" sz="1000">
                <a:solidFill>
                  <a:schemeClr val="bg1">
                    <a:lumMod val="75000"/>
                  </a:schemeClr>
                </a:solidFill>
                <a:latin typeface="+mn-ea"/>
              </a:endParaRPr>
            </a:p>
          </p:txBody>
        </p:sp>
      </p:grpSp>
      <p:sp>
        <p:nvSpPr>
          <p:cNvPr id="20" name="Shape 133">
            <a:extLst>
              <a:ext uri="{FF2B5EF4-FFF2-40B4-BE49-F238E27FC236}">
                <a16:creationId xmlns:a16="http://schemas.microsoft.com/office/drawing/2014/main" id="{5435C57E-16F5-49DA-AB31-42FCCA2D13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4967" y="1766923"/>
            <a:ext cx="390519" cy="2063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45700" tIns="45700" rIns="45700" bIns="45700" anchor="ctr"/>
          <a:lstStyle>
            <a:lvl1pPr eaLnBrk="0" hangingPunct="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 eaLnBrk="0" hangingPunct="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 eaLnBrk="0" hangingPunct="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 eaLnBrk="0" hangingPunct="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 eaLnBrk="0" hangingPunct="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latinLnBrk="0" hangingPunct="1">
              <a:buClr>
                <a:srgbClr val="808080"/>
              </a:buClr>
              <a:buSzPct val="25000"/>
              <a:buFont typeface="Arial" panose="020B0604020202020204" pitchFamily="34" charset="0"/>
              <a:buNone/>
            </a:pPr>
            <a:r>
              <a:rPr lang="en-US" altLang="ko-KR" sz="500" b="1" dirty="0">
                <a:solidFill>
                  <a:srgbClr val="80808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900px</a:t>
            </a: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30980E3A-5A56-400B-A6AB-AEB7F3AAF3FF}"/>
              </a:ext>
            </a:extLst>
          </p:cNvPr>
          <p:cNvCxnSpPr>
            <a:cxnSpLocks/>
          </p:cNvCxnSpPr>
          <p:nvPr/>
        </p:nvCxnSpPr>
        <p:spPr>
          <a:xfrm flipV="1">
            <a:off x="3620254" y="763438"/>
            <a:ext cx="0" cy="2213280"/>
          </a:xfrm>
          <a:prstGeom prst="straightConnector1">
            <a:avLst/>
          </a:prstGeom>
          <a:ln w="3175">
            <a:solidFill>
              <a:srgbClr val="8C8E90"/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38870EF3-FF8C-47D8-A500-44C2D8EF6534}"/>
              </a:ext>
            </a:extLst>
          </p:cNvPr>
          <p:cNvCxnSpPr>
            <a:cxnSpLocks/>
          </p:cNvCxnSpPr>
          <p:nvPr/>
        </p:nvCxnSpPr>
        <p:spPr>
          <a:xfrm flipV="1">
            <a:off x="3620254" y="2976718"/>
            <a:ext cx="0" cy="1563477"/>
          </a:xfrm>
          <a:prstGeom prst="straightConnector1">
            <a:avLst/>
          </a:prstGeom>
          <a:ln w="3175">
            <a:solidFill>
              <a:srgbClr val="8C8E90"/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85A95CBD-C21A-4C6E-9F94-F1542E33BAE4}"/>
              </a:ext>
            </a:extLst>
          </p:cNvPr>
          <p:cNvCxnSpPr>
            <a:cxnSpLocks/>
          </p:cNvCxnSpPr>
          <p:nvPr/>
        </p:nvCxnSpPr>
        <p:spPr>
          <a:xfrm flipV="1">
            <a:off x="11367671" y="773153"/>
            <a:ext cx="0" cy="1734149"/>
          </a:xfrm>
          <a:prstGeom prst="straightConnector1">
            <a:avLst/>
          </a:prstGeom>
          <a:ln w="3175">
            <a:solidFill>
              <a:srgbClr val="8C8E90"/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564FEFA9-C8A8-41D1-908E-84A010DA7696}"/>
              </a:ext>
            </a:extLst>
          </p:cNvPr>
          <p:cNvCxnSpPr>
            <a:cxnSpLocks/>
          </p:cNvCxnSpPr>
          <p:nvPr/>
        </p:nvCxnSpPr>
        <p:spPr>
          <a:xfrm flipV="1">
            <a:off x="11367671" y="2519518"/>
            <a:ext cx="0" cy="839786"/>
          </a:xfrm>
          <a:prstGeom prst="straightConnector1">
            <a:avLst/>
          </a:prstGeom>
          <a:ln w="3175">
            <a:solidFill>
              <a:srgbClr val="8C8E90"/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81585F0D-92AA-43B5-9B78-55E7F8B36CF1}"/>
              </a:ext>
            </a:extLst>
          </p:cNvPr>
          <p:cNvCxnSpPr>
            <a:cxnSpLocks/>
          </p:cNvCxnSpPr>
          <p:nvPr/>
        </p:nvCxnSpPr>
        <p:spPr>
          <a:xfrm flipV="1">
            <a:off x="11367671" y="3365589"/>
            <a:ext cx="0" cy="1758502"/>
          </a:xfrm>
          <a:prstGeom prst="straightConnector1">
            <a:avLst/>
          </a:prstGeom>
          <a:ln w="3175">
            <a:solidFill>
              <a:srgbClr val="8C8E90"/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Shape 133">
            <a:extLst>
              <a:ext uri="{FF2B5EF4-FFF2-40B4-BE49-F238E27FC236}">
                <a16:creationId xmlns:a16="http://schemas.microsoft.com/office/drawing/2014/main" id="{DA820F49-6DA2-49B0-9B1C-CB14FDDA9E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4965" y="3718104"/>
            <a:ext cx="390519" cy="2063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45700" tIns="45700" rIns="45700" bIns="45700" anchor="ctr"/>
          <a:lstStyle>
            <a:lvl1pPr eaLnBrk="0" hangingPunct="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 eaLnBrk="0" hangingPunct="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 eaLnBrk="0" hangingPunct="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 eaLnBrk="0" hangingPunct="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 eaLnBrk="0" hangingPunct="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latinLnBrk="0" hangingPunct="1">
              <a:buClr>
                <a:srgbClr val="808080"/>
              </a:buClr>
              <a:buSzPct val="25000"/>
              <a:buFont typeface="Arial" panose="020B0604020202020204" pitchFamily="34" charset="0"/>
              <a:buNone/>
            </a:pPr>
            <a:r>
              <a:rPr lang="en-US" altLang="ko-KR" sz="500" b="1">
                <a:solidFill>
                  <a:srgbClr val="80808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800px</a:t>
            </a:r>
            <a:endParaRPr lang="en-US" altLang="ko-KR" sz="500" b="1" dirty="0">
              <a:solidFill>
                <a:srgbClr val="80808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0" name="Shape 133">
            <a:extLst>
              <a:ext uri="{FF2B5EF4-FFF2-40B4-BE49-F238E27FC236}">
                <a16:creationId xmlns:a16="http://schemas.microsoft.com/office/drawing/2014/main" id="{452CFD2E-ABC0-43B1-B4BD-C52BD694C5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4966" y="5290055"/>
            <a:ext cx="390519" cy="2063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45700" tIns="45700" rIns="45700" bIns="45700" anchor="ctr"/>
          <a:lstStyle>
            <a:lvl1pPr eaLnBrk="0" hangingPunct="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 eaLnBrk="0" hangingPunct="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 eaLnBrk="0" hangingPunct="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 eaLnBrk="0" hangingPunct="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 eaLnBrk="0" hangingPunct="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latinLnBrk="0" hangingPunct="1">
              <a:buClr>
                <a:srgbClr val="808080"/>
              </a:buClr>
              <a:buSzPct val="25000"/>
              <a:buFont typeface="Arial" panose="020B0604020202020204" pitchFamily="34" charset="0"/>
              <a:buNone/>
            </a:pPr>
            <a:r>
              <a:rPr lang="en-US" altLang="ko-KR" sz="500" b="1">
                <a:solidFill>
                  <a:srgbClr val="80808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800px</a:t>
            </a:r>
            <a:endParaRPr lang="en-US" altLang="ko-KR" sz="500" b="1" dirty="0">
              <a:solidFill>
                <a:srgbClr val="80808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1" name="Shape 133">
            <a:extLst>
              <a:ext uri="{FF2B5EF4-FFF2-40B4-BE49-F238E27FC236}">
                <a16:creationId xmlns:a16="http://schemas.microsoft.com/office/drawing/2014/main" id="{9F12C27D-9EC7-4910-A6FB-BB6944C06A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02013" y="1537072"/>
            <a:ext cx="390519" cy="2063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45700" tIns="45700" rIns="45700" bIns="45700" anchor="ctr"/>
          <a:lstStyle>
            <a:lvl1pPr eaLnBrk="0" hangingPunct="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 eaLnBrk="0" hangingPunct="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 eaLnBrk="0" hangingPunct="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 eaLnBrk="0" hangingPunct="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 eaLnBrk="0" hangingPunct="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latinLnBrk="0" hangingPunct="1">
              <a:buClr>
                <a:srgbClr val="808080"/>
              </a:buClr>
              <a:buSzPct val="25000"/>
              <a:buFont typeface="Arial" panose="020B0604020202020204" pitchFamily="34" charset="0"/>
              <a:buNone/>
            </a:pPr>
            <a:r>
              <a:rPr lang="en-US" altLang="ko-KR" sz="500" b="1" dirty="0">
                <a:solidFill>
                  <a:srgbClr val="80808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800px</a:t>
            </a:r>
          </a:p>
        </p:txBody>
      </p:sp>
      <p:sp>
        <p:nvSpPr>
          <p:cNvPr id="42" name="Shape 133">
            <a:extLst>
              <a:ext uri="{FF2B5EF4-FFF2-40B4-BE49-F238E27FC236}">
                <a16:creationId xmlns:a16="http://schemas.microsoft.com/office/drawing/2014/main" id="{82934200-513B-40B9-B1DB-EECA922191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02013" y="2836256"/>
            <a:ext cx="390519" cy="2063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45700" tIns="45700" rIns="45700" bIns="45700" anchor="ctr"/>
          <a:lstStyle>
            <a:lvl1pPr eaLnBrk="0" hangingPunct="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 eaLnBrk="0" hangingPunct="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 eaLnBrk="0" hangingPunct="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 eaLnBrk="0" hangingPunct="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 eaLnBrk="0" hangingPunct="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latinLnBrk="0" hangingPunct="1">
              <a:buClr>
                <a:srgbClr val="808080"/>
              </a:buClr>
              <a:buSzPct val="25000"/>
              <a:buFont typeface="Arial" panose="020B0604020202020204" pitchFamily="34" charset="0"/>
              <a:buNone/>
            </a:pPr>
            <a:r>
              <a:rPr lang="en-US" altLang="ko-KR" sz="500" b="1" dirty="0">
                <a:solidFill>
                  <a:srgbClr val="80808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400px</a:t>
            </a:r>
          </a:p>
        </p:txBody>
      </p:sp>
      <p:sp>
        <p:nvSpPr>
          <p:cNvPr id="43" name="Shape 133">
            <a:extLst>
              <a:ext uri="{FF2B5EF4-FFF2-40B4-BE49-F238E27FC236}">
                <a16:creationId xmlns:a16="http://schemas.microsoft.com/office/drawing/2014/main" id="{326B0C78-2BDE-4A75-91F4-7165C962CB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02013" y="4141685"/>
            <a:ext cx="390519" cy="2063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45700" tIns="45700" rIns="45700" bIns="45700" anchor="ctr"/>
          <a:lstStyle>
            <a:lvl1pPr eaLnBrk="0" hangingPunct="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 eaLnBrk="0" hangingPunct="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 eaLnBrk="0" hangingPunct="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 eaLnBrk="0" hangingPunct="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 eaLnBrk="0" hangingPunct="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latinLnBrk="0" hangingPunct="1">
              <a:buClr>
                <a:srgbClr val="808080"/>
              </a:buClr>
              <a:buSzPct val="25000"/>
              <a:buFont typeface="Arial" panose="020B0604020202020204" pitchFamily="34" charset="0"/>
              <a:buNone/>
            </a:pPr>
            <a:r>
              <a:rPr lang="en-US" altLang="ko-KR" sz="500" b="1" dirty="0">
                <a:solidFill>
                  <a:srgbClr val="80808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600px</a:t>
            </a: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D79E782C-FDA1-4568-9D25-787ED52C8DF4}"/>
              </a:ext>
            </a:extLst>
          </p:cNvPr>
          <p:cNvCxnSpPr>
            <a:cxnSpLocks/>
          </p:cNvCxnSpPr>
          <p:nvPr/>
        </p:nvCxnSpPr>
        <p:spPr>
          <a:xfrm>
            <a:off x="4738820" y="3254128"/>
            <a:ext cx="1113340" cy="0"/>
          </a:xfrm>
          <a:prstGeom prst="straightConnector1">
            <a:avLst/>
          </a:prstGeom>
          <a:ln w="3175">
            <a:solidFill>
              <a:srgbClr val="8C8E90"/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Shape 133">
            <a:extLst>
              <a:ext uri="{FF2B5EF4-FFF2-40B4-BE49-F238E27FC236}">
                <a16:creationId xmlns:a16="http://schemas.microsoft.com/office/drawing/2014/main" id="{28295220-4B08-432B-AD9D-789927D665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06947" y="3214868"/>
            <a:ext cx="390519" cy="886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45700" tIns="45700" rIns="45700" bIns="45700" anchor="ctr"/>
          <a:lstStyle>
            <a:lvl1pPr eaLnBrk="0" hangingPunct="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 eaLnBrk="0" hangingPunct="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 eaLnBrk="0" hangingPunct="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 eaLnBrk="0" hangingPunct="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 eaLnBrk="0" hangingPunct="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latinLnBrk="0" hangingPunct="1">
              <a:buClr>
                <a:srgbClr val="808080"/>
              </a:buClr>
              <a:buSzPct val="25000"/>
              <a:buFont typeface="Arial" panose="020B0604020202020204" pitchFamily="34" charset="0"/>
              <a:buNone/>
            </a:pPr>
            <a:r>
              <a:rPr lang="en-US" altLang="ko-KR" sz="500" b="1">
                <a:solidFill>
                  <a:srgbClr val="80808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500px</a:t>
            </a:r>
            <a:endParaRPr lang="en-US" altLang="ko-KR" sz="500" b="1" dirty="0">
              <a:solidFill>
                <a:srgbClr val="80808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E425F43-2752-436E-89A0-AD220C484F55}"/>
              </a:ext>
            </a:extLst>
          </p:cNvPr>
          <p:cNvCxnSpPr>
            <a:cxnSpLocks/>
          </p:cNvCxnSpPr>
          <p:nvPr/>
        </p:nvCxnSpPr>
        <p:spPr>
          <a:xfrm flipV="1">
            <a:off x="4738820" y="3312648"/>
            <a:ext cx="0" cy="1047211"/>
          </a:xfrm>
          <a:prstGeom prst="straightConnector1">
            <a:avLst/>
          </a:prstGeom>
          <a:ln w="3175">
            <a:solidFill>
              <a:srgbClr val="8C8E90"/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Shape 133">
            <a:extLst>
              <a:ext uri="{FF2B5EF4-FFF2-40B4-BE49-F238E27FC236}">
                <a16:creationId xmlns:a16="http://schemas.microsoft.com/office/drawing/2014/main" id="{A7E33EDF-5E6A-4453-8022-57E4C2C55C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47638" y="3776791"/>
            <a:ext cx="367640" cy="889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45700" tIns="45700" rIns="45700" bIns="45700" anchor="ctr"/>
          <a:lstStyle>
            <a:lvl1pPr eaLnBrk="0" hangingPunct="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 eaLnBrk="0" hangingPunct="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 eaLnBrk="0" hangingPunct="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 eaLnBrk="0" hangingPunct="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 eaLnBrk="0" hangingPunct="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latinLnBrk="0" hangingPunct="1">
              <a:buClr>
                <a:srgbClr val="808080"/>
              </a:buClr>
              <a:buSzPct val="25000"/>
              <a:buFont typeface="Arial" panose="020B0604020202020204" pitchFamily="34" charset="0"/>
              <a:buNone/>
            </a:pPr>
            <a:r>
              <a:rPr lang="en-US" altLang="ko-KR" sz="500" b="1" dirty="0">
                <a:solidFill>
                  <a:srgbClr val="80808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500px </a:t>
            </a: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BD7C8364-900B-43AB-A7E6-E74EB8C476FD}"/>
              </a:ext>
            </a:extLst>
          </p:cNvPr>
          <p:cNvCxnSpPr>
            <a:cxnSpLocks/>
          </p:cNvCxnSpPr>
          <p:nvPr/>
        </p:nvCxnSpPr>
        <p:spPr>
          <a:xfrm>
            <a:off x="6504647" y="3473134"/>
            <a:ext cx="600075" cy="0"/>
          </a:xfrm>
          <a:prstGeom prst="straightConnector1">
            <a:avLst/>
          </a:prstGeom>
          <a:ln w="3175">
            <a:solidFill>
              <a:srgbClr val="8C8E90"/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Shape 133">
            <a:extLst>
              <a:ext uri="{FF2B5EF4-FFF2-40B4-BE49-F238E27FC236}">
                <a16:creationId xmlns:a16="http://schemas.microsoft.com/office/drawing/2014/main" id="{E7D6B3C4-D148-42BE-9E43-22449C51A5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50698" y="3412784"/>
            <a:ext cx="307972" cy="120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45700" tIns="45700" rIns="45700" bIns="45700" anchor="ctr"/>
          <a:lstStyle>
            <a:lvl1pPr eaLnBrk="0" hangingPunct="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 eaLnBrk="0" hangingPunct="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 eaLnBrk="0" hangingPunct="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 eaLnBrk="0" hangingPunct="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 eaLnBrk="0" hangingPunct="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latinLnBrk="0" hangingPunct="1">
              <a:buClr>
                <a:srgbClr val="808080"/>
              </a:buClr>
              <a:buSzPct val="25000"/>
              <a:buFont typeface="Arial" panose="020B0604020202020204" pitchFamily="34" charset="0"/>
              <a:buNone/>
            </a:pPr>
            <a:r>
              <a:rPr lang="en-US" altLang="ko-KR" sz="500" b="1">
                <a:solidFill>
                  <a:srgbClr val="80808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300px</a:t>
            </a:r>
            <a:endParaRPr lang="en-US" altLang="ko-KR" sz="500" b="1" dirty="0">
              <a:solidFill>
                <a:srgbClr val="80808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35F83883-E9C3-4FF1-9986-F3CCACDF7532}"/>
              </a:ext>
            </a:extLst>
          </p:cNvPr>
          <p:cNvCxnSpPr>
            <a:cxnSpLocks/>
          </p:cNvCxnSpPr>
          <p:nvPr/>
        </p:nvCxnSpPr>
        <p:spPr>
          <a:xfrm flipV="1">
            <a:off x="7142442" y="3517449"/>
            <a:ext cx="0" cy="609704"/>
          </a:xfrm>
          <a:prstGeom prst="straightConnector1">
            <a:avLst/>
          </a:prstGeom>
          <a:ln w="3175">
            <a:solidFill>
              <a:srgbClr val="8C8E90"/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Shape 133">
            <a:extLst>
              <a:ext uri="{FF2B5EF4-FFF2-40B4-BE49-F238E27FC236}">
                <a16:creationId xmlns:a16="http://schemas.microsoft.com/office/drawing/2014/main" id="{667E7724-5F6F-4920-A0AB-6FF2DD35D3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84148" y="3761951"/>
            <a:ext cx="307972" cy="120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45700" tIns="45700" rIns="45700" bIns="45700" anchor="ctr"/>
          <a:lstStyle>
            <a:lvl1pPr eaLnBrk="0" hangingPunct="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 eaLnBrk="0" hangingPunct="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 eaLnBrk="0" hangingPunct="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 eaLnBrk="0" hangingPunct="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 eaLnBrk="0" hangingPunct="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latinLnBrk="0" hangingPunct="1">
              <a:buClr>
                <a:srgbClr val="808080"/>
              </a:buClr>
              <a:buSzPct val="25000"/>
              <a:buFont typeface="Arial" panose="020B0604020202020204" pitchFamily="34" charset="0"/>
              <a:buNone/>
            </a:pPr>
            <a:r>
              <a:rPr lang="en-US" altLang="ko-KR" sz="500" b="1">
                <a:solidFill>
                  <a:srgbClr val="80808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300px</a:t>
            </a:r>
            <a:endParaRPr lang="en-US" altLang="ko-KR" sz="500" b="1" dirty="0">
              <a:solidFill>
                <a:srgbClr val="80808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E76452FD-DE72-4F92-9120-974939AAE6D7}"/>
              </a:ext>
            </a:extLst>
          </p:cNvPr>
          <p:cNvCxnSpPr>
            <a:cxnSpLocks/>
          </p:cNvCxnSpPr>
          <p:nvPr/>
        </p:nvCxnSpPr>
        <p:spPr>
          <a:xfrm>
            <a:off x="5171846" y="4881146"/>
            <a:ext cx="1704442" cy="0"/>
          </a:xfrm>
          <a:prstGeom prst="straightConnector1">
            <a:avLst/>
          </a:prstGeom>
          <a:ln w="3175">
            <a:solidFill>
              <a:srgbClr val="8C8E90"/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Shape 133">
            <a:extLst>
              <a:ext uri="{FF2B5EF4-FFF2-40B4-BE49-F238E27FC236}">
                <a16:creationId xmlns:a16="http://schemas.microsoft.com/office/drawing/2014/main" id="{4BA2B009-71F9-4D69-8753-A9BF60E11B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26321" y="4829569"/>
            <a:ext cx="385383" cy="1031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45700" tIns="45700" rIns="45700" bIns="45700" anchor="ctr"/>
          <a:lstStyle>
            <a:lvl1pPr eaLnBrk="0" hangingPunct="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 eaLnBrk="0" hangingPunct="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 eaLnBrk="0" hangingPunct="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 eaLnBrk="0" hangingPunct="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 eaLnBrk="0" hangingPunct="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latinLnBrk="0" hangingPunct="1">
              <a:buClr>
                <a:srgbClr val="808080"/>
              </a:buClr>
              <a:buSzPct val="25000"/>
              <a:buFont typeface="Arial" panose="020B0604020202020204" pitchFamily="34" charset="0"/>
              <a:buNone/>
            </a:pPr>
            <a:r>
              <a:rPr lang="en-US" altLang="ko-KR" sz="500" b="1" dirty="0">
                <a:solidFill>
                  <a:srgbClr val="80808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800px</a:t>
            </a: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60C6A7D8-8D82-4785-96A5-E06CC9BC49F4}"/>
              </a:ext>
            </a:extLst>
          </p:cNvPr>
          <p:cNvCxnSpPr>
            <a:cxnSpLocks/>
          </p:cNvCxnSpPr>
          <p:nvPr/>
        </p:nvCxnSpPr>
        <p:spPr>
          <a:xfrm flipV="1">
            <a:off x="6914865" y="4897465"/>
            <a:ext cx="0" cy="1304077"/>
          </a:xfrm>
          <a:prstGeom prst="straightConnector1">
            <a:avLst/>
          </a:prstGeom>
          <a:ln w="3175">
            <a:solidFill>
              <a:srgbClr val="8C8E90"/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Shape 133">
            <a:extLst>
              <a:ext uri="{FF2B5EF4-FFF2-40B4-BE49-F238E27FC236}">
                <a16:creationId xmlns:a16="http://schemas.microsoft.com/office/drawing/2014/main" id="{87CEB569-131C-4DD4-A0C6-2B5975DD22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22173" y="5497926"/>
            <a:ext cx="385383" cy="1031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45700" tIns="45700" rIns="45700" bIns="45700" anchor="ctr"/>
          <a:lstStyle>
            <a:lvl1pPr eaLnBrk="0" hangingPunct="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 eaLnBrk="0" hangingPunct="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 eaLnBrk="0" hangingPunct="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 eaLnBrk="0" hangingPunct="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 eaLnBrk="0" hangingPunct="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latinLnBrk="0" hangingPunct="1">
              <a:buClr>
                <a:srgbClr val="808080"/>
              </a:buClr>
              <a:buSzPct val="25000"/>
              <a:buFont typeface="Arial" panose="020B0604020202020204" pitchFamily="34" charset="0"/>
              <a:buNone/>
            </a:pPr>
            <a:r>
              <a:rPr lang="en-US" altLang="ko-KR" sz="500" b="1" dirty="0">
                <a:solidFill>
                  <a:srgbClr val="80808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600px</a:t>
            </a: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8F315751-C9F2-48DB-B16B-DE2FEC9AE0F6}"/>
              </a:ext>
            </a:extLst>
          </p:cNvPr>
          <p:cNvCxnSpPr>
            <a:cxnSpLocks/>
          </p:cNvCxnSpPr>
          <p:nvPr/>
        </p:nvCxnSpPr>
        <p:spPr>
          <a:xfrm>
            <a:off x="4592903" y="5394318"/>
            <a:ext cx="975556" cy="0"/>
          </a:xfrm>
          <a:prstGeom prst="straightConnector1">
            <a:avLst/>
          </a:prstGeom>
          <a:ln w="3175">
            <a:solidFill>
              <a:srgbClr val="8C8E90"/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Shape 133">
            <a:extLst>
              <a:ext uri="{FF2B5EF4-FFF2-40B4-BE49-F238E27FC236}">
                <a16:creationId xmlns:a16="http://schemas.microsoft.com/office/drawing/2014/main" id="{1B106789-9734-4888-8077-5FFD8EDA51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80846" y="5335120"/>
            <a:ext cx="385383" cy="1031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45700" tIns="45700" rIns="45700" bIns="45700" anchor="ctr"/>
          <a:lstStyle>
            <a:lvl1pPr eaLnBrk="0" hangingPunct="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 eaLnBrk="0" hangingPunct="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 eaLnBrk="0" hangingPunct="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 eaLnBrk="0" hangingPunct="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 eaLnBrk="0" hangingPunct="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latinLnBrk="0" hangingPunct="1">
              <a:buClr>
                <a:srgbClr val="808080"/>
              </a:buClr>
              <a:buSzPct val="25000"/>
              <a:buFont typeface="Arial" panose="020B0604020202020204" pitchFamily="34" charset="0"/>
              <a:buNone/>
            </a:pPr>
            <a:r>
              <a:rPr lang="en-US" altLang="ko-KR" sz="500" b="1" dirty="0">
                <a:solidFill>
                  <a:srgbClr val="80808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500px</a:t>
            </a:r>
          </a:p>
        </p:txBody>
      </p: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D6131392-7FD9-4AEE-B15C-B0CAA02C133A}"/>
              </a:ext>
            </a:extLst>
          </p:cNvPr>
          <p:cNvCxnSpPr>
            <a:cxnSpLocks/>
          </p:cNvCxnSpPr>
          <p:nvPr/>
        </p:nvCxnSpPr>
        <p:spPr>
          <a:xfrm flipV="1">
            <a:off x="4530662" y="5497926"/>
            <a:ext cx="0" cy="520720"/>
          </a:xfrm>
          <a:prstGeom prst="straightConnector1">
            <a:avLst/>
          </a:prstGeom>
          <a:ln w="3175">
            <a:solidFill>
              <a:srgbClr val="8C8E90"/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Shape 133">
            <a:extLst>
              <a:ext uri="{FF2B5EF4-FFF2-40B4-BE49-F238E27FC236}">
                <a16:creationId xmlns:a16="http://schemas.microsoft.com/office/drawing/2014/main" id="{25C1CF3B-5512-4C47-A4BF-7635BC6961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37970" y="5706709"/>
            <a:ext cx="385383" cy="1031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45700" tIns="45700" rIns="45700" bIns="45700" anchor="ctr"/>
          <a:lstStyle>
            <a:lvl1pPr eaLnBrk="0" hangingPunct="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 eaLnBrk="0" hangingPunct="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 eaLnBrk="0" hangingPunct="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 eaLnBrk="0" hangingPunct="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 eaLnBrk="0" hangingPunct="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latinLnBrk="0" hangingPunct="1">
              <a:buClr>
                <a:srgbClr val="808080"/>
              </a:buClr>
              <a:buSzPct val="25000"/>
              <a:buFont typeface="Arial" panose="020B0604020202020204" pitchFamily="34" charset="0"/>
              <a:buNone/>
            </a:pPr>
            <a:r>
              <a:rPr lang="en-US" altLang="ko-KR" sz="500" b="1" dirty="0">
                <a:solidFill>
                  <a:srgbClr val="80808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300px</a:t>
            </a: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70420AA7-BD0D-49BA-BF26-7CBF248C3CDC}"/>
              </a:ext>
            </a:extLst>
          </p:cNvPr>
          <p:cNvCxnSpPr>
            <a:cxnSpLocks/>
          </p:cNvCxnSpPr>
          <p:nvPr/>
        </p:nvCxnSpPr>
        <p:spPr>
          <a:xfrm>
            <a:off x="4231264" y="2757904"/>
            <a:ext cx="2915467" cy="0"/>
          </a:xfrm>
          <a:prstGeom prst="straightConnector1">
            <a:avLst/>
          </a:prstGeom>
          <a:ln w="3175">
            <a:solidFill>
              <a:srgbClr val="8C8E90"/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Shape 133">
            <a:extLst>
              <a:ext uri="{FF2B5EF4-FFF2-40B4-BE49-F238E27FC236}">
                <a16:creationId xmlns:a16="http://schemas.microsoft.com/office/drawing/2014/main" id="{A480AA01-2FD2-49D2-A700-2D1D6DEBBF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57043" y="2718545"/>
            <a:ext cx="456822" cy="1230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45700" tIns="45700" rIns="45700" bIns="45700" anchor="ctr"/>
          <a:lstStyle>
            <a:lvl1pPr eaLnBrk="0" hangingPunct="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 eaLnBrk="0" hangingPunct="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 eaLnBrk="0" hangingPunct="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 eaLnBrk="0" hangingPunct="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 eaLnBrk="0" hangingPunct="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latinLnBrk="0" hangingPunct="1">
              <a:buClr>
                <a:srgbClr val="808080"/>
              </a:buClr>
              <a:buSzPct val="25000"/>
              <a:buFont typeface="Arial" panose="020B0604020202020204" pitchFamily="34" charset="0"/>
              <a:buNone/>
            </a:pPr>
            <a:r>
              <a:rPr lang="en-US" altLang="ko-KR" sz="500" b="1" dirty="0">
                <a:solidFill>
                  <a:srgbClr val="80808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1200px</a:t>
            </a:r>
          </a:p>
        </p:txBody>
      </p: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8D85A984-EFA9-4315-9445-D00116594628}"/>
              </a:ext>
            </a:extLst>
          </p:cNvPr>
          <p:cNvCxnSpPr>
            <a:cxnSpLocks/>
          </p:cNvCxnSpPr>
          <p:nvPr/>
        </p:nvCxnSpPr>
        <p:spPr>
          <a:xfrm flipV="1">
            <a:off x="8545368" y="1351362"/>
            <a:ext cx="0" cy="977770"/>
          </a:xfrm>
          <a:prstGeom prst="straightConnector1">
            <a:avLst/>
          </a:prstGeom>
          <a:ln w="3175">
            <a:solidFill>
              <a:srgbClr val="8C8E90"/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Shape 133">
            <a:extLst>
              <a:ext uri="{FF2B5EF4-FFF2-40B4-BE49-F238E27FC236}">
                <a16:creationId xmlns:a16="http://schemas.microsoft.com/office/drawing/2014/main" id="{C90E46A5-FD9B-46EC-AE56-D7A0EC3F3F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45859" y="1788670"/>
            <a:ext cx="385383" cy="1031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45700" tIns="45700" rIns="45700" bIns="45700" anchor="ctr"/>
          <a:lstStyle>
            <a:lvl1pPr eaLnBrk="0" hangingPunct="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 eaLnBrk="0" hangingPunct="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 eaLnBrk="0" hangingPunct="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 eaLnBrk="0" hangingPunct="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 eaLnBrk="0" hangingPunct="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latinLnBrk="0" hangingPunct="1">
              <a:buClr>
                <a:srgbClr val="808080"/>
              </a:buClr>
              <a:buSzPct val="25000"/>
              <a:buFont typeface="Arial" panose="020B0604020202020204" pitchFamily="34" charset="0"/>
              <a:buNone/>
            </a:pPr>
            <a:r>
              <a:rPr lang="en-US" altLang="ko-KR" sz="500" b="1" dirty="0">
                <a:solidFill>
                  <a:srgbClr val="80808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670px</a:t>
            </a: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5722E174-725A-48FC-AB92-D23B8A97AE82}"/>
              </a:ext>
            </a:extLst>
          </p:cNvPr>
          <p:cNvCxnSpPr>
            <a:cxnSpLocks/>
          </p:cNvCxnSpPr>
          <p:nvPr/>
        </p:nvCxnSpPr>
        <p:spPr>
          <a:xfrm>
            <a:off x="3701741" y="762832"/>
            <a:ext cx="3974514" cy="0"/>
          </a:xfrm>
          <a:prstGeom prst="straightConnector1">
            <a:avLst/>
          </a:prstGeom>
          <a:ln w="3175">
            <a:solidFill>
              <a:srgbClr val="8C8E90"/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Shape 133">
            <a:extLst>
              <a:ext uri="{FF2B5EF4-FFF2-40B4-BE49-F238E27FC236}">
                <a16:creationId xmlns:a16="http://schemas.microsoft.com/office/drawing/2014/main" id="{C63CEC3D-74B1-4119-AAD5-E818197ECC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47481" y="691289"/>
            <a:ext cx="456822" cy="1230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45700" tIns="45700" rIns="45700" bIns="45700" anchor="ctr"/>
          <a:lstStyle>
            <a:lvl1pPr eaLnBrk="0" hangingPunct="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 eaLnBrk="0" hangingPunct="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 eaLnBrk="0" hangingPunct="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 eaLnBrk="0" hangingPunct="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 eaLnBrk="0" hangingPunct="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latinLnBrk="0" hangingPunct="1">
              <a:buClr>
                <a:srgbClr val="808080"/>
              </a:buClr>
              <a:buSzPct val="25000"/>
              <a:buFont typeface="Arial" panose="020B0604020202020204" pitchFamily="34" charset="0"/>
              <a:buNone/>
            </a:pPr>
            <a:r>
              <a:rPr lang="en-US" altLang="ko-KR" sz="500" b="1" dirty="0">
                <a:solidFill>
                  <a:srgbClr val="80808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1920px</a:t>
            </a: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536" y="798637"/>
            <a:ext cx="1710262" cy="5344568"/>
          </a:xfrm>
          <a:prstGeom prst="rect">
            <a:avLst/>
          </a:prstGeom>
        </p:spPr>
      </p:pic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38870EF3-FF8C-47D8-A500-44C2D8EF6534}"/>
              </a:ext>
            </a:extLst>
          </p:cNvPr>
          <p:cNvCxnSpPr>
            <a:cxnSpLocks/>
          </p:cNvCxnSpPr>
          <p:nvPr/>
        </p:nvCxnSpPr>
        <p:spPr>
          <a:xfrm flipV="1">
            <a:off x="3620254" y="4559894"/>
            <a:ext cx="0" cy="1563477"/>
          </a:xfrm>
          <a:prstGeom prst="straightConnector1">
            <a:avLst/>
          </a:prstGeom>
          <a:ln w="3175">
            <a:solidFill>
              <a:srgbClr val="8C8E90"/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81585F0D-92AA-43B5-9B78-55E7F8B36CF1}"/>
              </a:ext>
            </a:extLst>
          </p:cNvPr>
          <p:cNvCxnSpPr>
            <a:cxnSpLocks/>
          </p:cNvCxnSpPr>
          <p:nvPr/>
        </p:nvCxnSpPr>
        <p:spPr>
          <a:xfrm flipV="1">
            <a:off x="11367671" y="5124091"/>
            <a:ext cx="0" cy="1090280"/>
          </a:xfrm>
          <a:prstGeom prst="straightConnector1">
            <a:avLst/>
          </a:prstGeom>
          <a:ln w="3175">
            <a:solidFill>
              <a:srgbClr val="8C8E90"/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Shape 133">
            <a:extLst>
              <a:ext uri="{FF2B5EF4-FFF2-40B4-BE49-F238E27FC236}">
                <a16:creationId xmlns:a16="http://schemas.microsoft.com/office/drawing/2014/main" id="{326B0C78-2BDE-4A75-91F4-7165C962CB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02012" y="5566076"/>
            <a:ext cx="390519" cy="2063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45700" tIns="45700" rIns="45700" bIns="45700" anchor="ctr"/>
          <a:lstStyle>
            <a:lvl1pPr eaLnBrk="0" hangingPunct="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 eaLnBrk="0" hangingPunct="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 eaLnBrk="0" hangingPunct="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 eaLnBrk="0" hangingPunct="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 eaLnBrk="0" hangingPunct="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latinLnBrk="0" hangingPunct="1">
              <a:buClr>
                <a:srgbClr val="808080"/>
              </a:buClr>
              <a:buSzPct val="25000"/>
              <a:buFont typeface="Arial" panose="020B0604020202020204" pitchFamily="34" charset="0"/>
              <a:buNone/>
            </a:pPr>
            <a:r>
              <a:rPr lang="en-US" altLang="ko-KR" sz="500" b="1" dirty="0">
                <a:solidFill>
                  <a:srgbClr val="80808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400px</a:t>
            </a:r>
          </a:p>
        </p:txBody>
      </p: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8D85A984-EFA9-4315-9445-D00116594628}"/>
              </a:ext>
            </a:extLst>
          </p:cNvPr>
          <p:cNvCxnSpPr>
            <a:cxnSpLocks/>
          </p:cNvCxnSpPr>
          <p:nvPr/>
        </p:nvCxnSpPr>
        <p:spPr>
          <a:xfrm flipV="1">
            <a:off x="8623006" y="3994030"/>
            <a:ext cx="0" cy="690113"/>
          </a:xfrm>
          <a:prstGeom prst="straightConnector1">
            <a:avLst/>
          </a:prstGeom>
          <a:ln w="3175">
            <a:solidFill>
              <a:srgbClr val="8C8E90"/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Shape 133">
            <a:extLst>
              <a:ext uri="{FF2B5EF4-FFF2-40B4-BE49-F238E27FC236}">
                <a16:creationId xmlns:a16="http://schemas.microsoft.com/office/drawing/2014/main" id="{C90E46A5-FD9B-46EC-AE56-D7A0EC3F3F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23497" y="4326853"/>
            <a:ext cx="385383" cy="1031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45700" tIns="45700" rIns="45700" bIns="45700" anchor="ctr"/>
          <a:lstStyle>
            <a:lvl1pPr eaLnBrk="0" hangingPunct="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 eaLnBrk="0" hangingPunct="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 eaLnBrk="0" hangingPunct="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 eaLnBrk="0" hangingPunct="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 eaLnBrk="0" hangingPunct="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latinLnBrk="0" hangingPunct="1">
              <a:buClr>
                <a:srgbClr val="808080"/>
              </a:buClr>
              <a:buSzPct val="25000"/>
              <a:buFont typeface="Arial" panose="020B0604020202020204" pitchFamily="34" charset="0"/>
              <a:buNone/>
            </a:pPr>
            <a:r>
              <a:rPr lang="en-US" altLang="ko-KR" sz="500" b="1" dirty="0">
                <a:solidFill>
                  <a:srgbClr val="80808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500px</a:t>
            </a:r>
          </a:p>
        </p:txBody>
      </p:sp>
    </p:spTree>
    <p:extLst>
      <p:ext uri="{BB962C8B-B14F-4D97-AF65-F5344CB8AC3E}">
        <p14:creationId xmlns:p14="http://schemas.microsoft.com/office/powerpoint/2010/main" val="7928994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FA51C75E-E40B-4B44-9781-3546650CD8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4485" y="854091"/>
            <a:ext cx="3346950" cy="5742111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4E19A348-D7D5-412F-918F-97BDD6E5452C}"/>
              </a:ext>
            </a:extLst>
          </p:cNvPr>
          <p:cNvGrpSpPr/>
          <p:nvPr/>
        </p:nvGrpSpPr>
        <p:grpSpPr>
          <a:xfrm>
            <a:off x="0" y="123284"/>
            <a:ext cx="12219903" cy="6719326"/>
            <a:chOff x="0" y="123284"/>
            <a:chExt cx="12219903" cy="6719326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AA8CF437-75F3-46CB-B413-5A70DC276687}"/>
                </a:ext>
              </a:extLst>
            </p:cNvPr>
            <p:cNvGrpSpPr/>
            <p:nvPr/>
          </p:nvGrpSpPr>
          <p:grpSpPr>
            <a:xfrm>
              <a:off x="431006" y="205825"/>
              <a:ext cx="11788897" cy="369332"/>
              <a:chOff x="366712" y="209520"/>
              <a:chExt cx="11788897" cy="369332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A7C1930-978C-4AA2-AA6F-43D428FF343F}"/>
                  </a:ext>
                </a:extLst>
              </p:cNvPr>
              <p:cNvSpPr txBox="1"/>
              <p:nvPr/>
            </p:nvSpPr>
            <p:spPr>
              <a:xfrm>
                <a:off x="366712" y="209520"/>
                <a:ext cx="2446417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4A93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ko-KR">
                    <a:solidFill>
                      <a:srgbClr val="004A93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 RENEWAL CONCEPT</a:t>
                </a:r>
                <a:endParaRPr lang="ko-KR" altLang="en-US" dirty="0">
                  <a:solidFill>
                    <a:srgbClr val="004A93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043E5C8-3900-4CD2-A66C-6F79B6FEAC7F}"/>
                  </a:ext>
                </a:extLst>
              </p:cNvPr>
              <p:cNvSpPr txBox="1"/>
              <p:nvPr/>
            </p:nvSpPr>
            <p:spPr>
              <a:xfrm>
                <a:off x="3123522" y="209520"/>
                <a:ext cx="9032087" cy="369332"/>
              </a:xfrm>
              <a:prstGeom prst="rect">
                <a:avLst/>
              </a:prstGeom>
              <a:solidFill>
                <a:srgbClr val="004A93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ko-KR" altLang="en-US">
                    <a:solidFill>
                      <a:schemeClr val="bg1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와이어 프레임</a:t>
                </a:r>
                <a:r>
                  <a:rPr lang="en-US" altLang="ko-KR">
                    <a:solidFill>
                      <a:schemeClr val="bg1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-sub</a:t>
                </a:r>
              </a:p>
            </p:txBody>
          </p:sp>
        </p:grpSp>
        <p:pic>
          <p:nvPicPr>
            <p:cNvPr id="4" name="그래픽 3">
              <a:extLst>
                <a:ext uri="{FF2B5EF4-FFF2-40B4-BE49-F238E27FC236}">
                  <a16:creationId xmlns:a16="http://schemas.microsoft.com/office/drawing/2014/main" id="{7C851B4C-C038-4792-BEDF-2B3E1DE02F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948366" y="123284"/>
              <a:ext cx="286752" cy="282596"/>
            </a:xfrm>
            <a:prstGeom prst="rect">
              <a:avLst/>
            </a:prstGeom>
          </p:spPr>
        </p:pic>
        <p:pic>
          <p:nvPicPr>
            <p:cNvPr id="5" name="그래픽 4">
              <a:extLst>
                <a:ext uri="{FF2B5EF4-FFF2-40B4-BE49-F238E27FC236}">
                  <a16:creationId xmlns:a16="http://schemas.microsoft.com/office/drawing/2014/main" id="{18C10FFD-251F-463E-90A7-C612F647869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1473242" y="373640"/>
              <a:ext cx="185358" cy="182672"/>
            </a:xfrm>
            <a:prstGeom prst="rect">
              <a:avLst/>
            </a:prstGeom>
          </p:spPr>
        </p:pic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275D66FF-B95E-4453-BEB1-774AB263A807}"/>
                </a:ext>
              </a:extLst>
            </p:cNvPr>
            <p:cNvCxnSpPr>
              <a:cxnSpLocks/>
              <a:stCxn id="9" idx="3"/>
              <a:endCxn id="10" idx="1"/>
            </p:cNvCxnSpPr>
            <p:nvPr/>
          </p:nvCxnSpPr>
          <p:spPr>
            <a:xfrm>
              <a:off x="2877423" y="390491"/>
              <a:ext cx="310393" cy="0"/>
            </a:xfrm>
            <a:prstGeom prst="line">
              <a:avLst/>
            </a:prstGeom>
            <a:ln w="19050">
              <a:solidFill>
                <a:srgbClr val="004A9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CF5B2D6-F5AB-49B1-A399-74F5782338A3}"/>
                </a:ext>
              </a:extLst>
            </p:cNvPr>
            <p:cNvSpPr txBox="1"/>
            <p:nvPr/>
          </p:nvSpPr>
          <p:spPr>
            <a:xfrm>
              <a:off x="0" y="6596389"/>
              <a:ext cx="260039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>
                  <a:solidFill>
                    <a:schemeClr val="bg1">
                      <a:lumMod val="75000"/>
                    </a:schemeClr>
                  </a:solidFill>
                  <a:latin typeface="+mn-ea"/>
                </a:rPr>
                <a:t>2022 KOPRI WEBSITE RENEWAL PROJECT</a:t>
              </a:r>
              <a:endParaRPr lang="ko-KR" altLang="en-US" sz="1000" dirty="0">
                <a:solidFill>
                  <a:schemeClr val="bg1">
                    <a:lumMod val="75000"/>
                  </a:schemeClr>
                </a:solidFill>
                <a:latin typeface="+mn-ea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96D0E09-79B6-4FB2-9E1E-5CE8018A14F1}"/>
                </a:ext>
              </a:extLst>
            </p:cNvPr>
            <p:cNvSpPr txBox="1"/>
            <p:nvPr/>
          </p:nvSpPr>
          <p:spPr>
            <a:xfrm>
              <a:off x="11792532" y="6596389"/>
              <a:ext cx="39946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1000">
                  <a:solidFill>
                    <a:schemeClr val="bg1">
                      <a:lumMod val="75000"/>
                    </a:schemeClr>
                  </a:solidFill>
                  <a:latin typeface="+mn-ea"/>
                </a:rPr>
                <a:t>27P</a:t>
              </a:r>
              <a:endParaRPr lang="ko-KR" altLang="en-US" sz="1000">
                <a:solidFill>
                  <a:schemeClr val="bg1">
                    <a:lumMod val="75000"/>
                  </a:schemeClr>
                </a:solidFill>
                <a:latin typeface="+mn-ea"/>
              </a:endParaRPr>
            </a:p>
          </p:txBody>
        </p:sp>
      </p:grp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72574C22-F34F-441B-B51B-7E2FE477F3C4}"/>
              </a:ext>
            </a:extLst>
          </p:cNvPr>
          <p:cNvCxnSpPr>
            <a:cxnSpLocks/>
          </p:cNvCxnSpPr>
          <p:nvPr/>
        </p:nvCxnSpPr>
        <p:spPr>
          <a:xfrm>
            <a:off x="4370233" y="821536"/>
            <a:ext cx="3451534" cy="0"/>
          </a:xfrm>
          <a:prstGeom prst="straightConnector1">
            <a:avLst/>
          </a:prstGeom>
          <a:ln w="3175">
            <a:solidFill>
              <a:srgbClr val="8C8E90"/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Shape 133">
            <a:extLst>
              <a:ext uri="{FF2B5EF4-FFF2-40B4-BE49-F238E27FC236}">
                <a16:creationId xmlns:a16="http://schemas.microsoft.com/office/drawing/2014/main" id="{7794356B-D490-41E3-BD1A-081E1E1869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67589" y="691150"/>
            <a:ext cx="456822" cy="1230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45700" tIns="45700" rIns="45700" bIns="45700" anchor="ctr"/>
          <a:lstStyle>
            <a:lvl1pPr eaLnBrk="0" hangingPunct="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 eaLnBrk="0" hangingPunct="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 eaLnBrk="0" hangingPunct="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 eaLnBrk="0" hangingPunct="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 eaLnBrk="0" hangingPunct="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latinLnBrk="0" hangingPunct="1">
              <a:buClr>
                <a:srgbClr val="808080"/>
              </a:buClr>
              <a:buSzPct val="25000"/>
              <a:buFont typeface="Arial" panose="020B0604020202020204" pitchFamily="34" charset="0"/>
              <a:buNone/>
            </a:pPr>
            <a:r>
              <a:rPr lang="en-US" altLang="ko-KR" sz="700" b="1">
                <a:solidFill>
                  <a:srgbClr val="80808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1920px</a:t>
            </a:r>
            <a:endParaRPr lang="en-US" altLang="ko-KR" sz="700" b="1" dirty="0">
              <a:solidFill>
                <a:srgbClr val="80808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5" name="Shape 133">
            <a:extLst>
              <a:ext uri="{FF2B5EF4-FFF2-40B4-BE49-F238E27FC236}">
                <a16:creationId xmlns:a16="http://schemas.microsoft.com/office/drawing/2014/main" id="{16D91277-6F94-47F7-A47D-6F62901265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79714" y="1231064"/>
            <a:ext cx="390519" cy="2063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45700" tIns="45700" rIns="45700" bIns="45700" anchor="ctr"/>
          <a:lstStyle>
            <a:lvl1pPr eaLnBrk="0" hangingPunct="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 eaLnBrk="0" hangingPunct="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 eaLnBrk="0" hangingPunct="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 eaLnBrk="0" hangingPunct="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 eaLnBrk="0" hangingPunct="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latinLnBrk="0" hangingPunct="1">
              <a:buClr>
                <a:srgbClr val="808080"/>
              </a:buClr>
              <a:buSzPct val="25000"/>
              <a:buFont typeface="Arial" panose="020B0604020202020204" pitchFamily="34" charset="0"/>
              <a:buNone/>
            </a:pPr>
            <a:r>
              <a:rPr lang="en-US" altLang="ko-KR" sz="700" b="1">
                <a:solidFill>
                  <a:srgbClr val="80808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450px</a:t>
            </a:r>
            <a:endParaRPr lang="en-US" altLang="ko-KR" sz="700" b="1" dirty="0">
              <a:solidFill>
                <a:srgbClr val="80808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00B9508A-D9B9-4D4B-942E-1D248170C7F1}"/>
              </a:ext>
            </a:extLst>
          </p:cNvPr>
          <p:cNvCxnSpPr>
            <a:cxnSpLocks/>
          </p:cNvCxnSpPr>
          <p:nvPr/>
        </p:nvCxnSpPr>
        <p:spPr>
          <a:xfrm flipV="1">
            <a:off x="4370233" y="896788"/>
            <a:ext cx="0" cy="874862"/>
          </a:xfrm>
          <a:prstGeom prst="straightConnector1">
            <a:avLst/>
          </a:prstGeom>
          <a:ln w="3175">
            <a:solidFill>
              <a:srgbClr val="8C8E90"/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30AF7DF-8DB3-46CB-8E32-6A508C65B6A5}"/>
              </a:ext>
            </a:extLst>
          </p:cNvPr>
          <p:cNvCxnSpPr>
            <a:cxnSpLocks/>
          </p:cNvCxnSpPr>
          <p:nvPr/>
        </p:nvCxnSpPr>
        <p:spPr>
          <a:xfrm flipV="1">
            <a:off x="4370233" y="1771650"/>
            <a:ext cx="0" cy="1247775"/>
          </a:xfrm>
          <a:prstGeom prst="straightConnector1">
            <a:avLst/>
          </a:prstGeom>
          <a:ln w="3175">
            <a:solidFill>
              <a:srgbClr val="8C8E90"/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Shape 133">
            <a:extLst>
              <a:ext uri="{FF2B5EF4-FFF2-40B4-BE49-F238E27FC236}">
                <a16:creationId xmlns:a16="http://schemas.microsoft.com/office/drawing/2014/main" id="{F7F10D0D-AAF5-4760-A246-24D45F66ED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79713" y="2292382"/>
            <a:ext cx="390519" cy="2063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45700" tIns="45700" rIns="45700" bIns="45700" anchor="ctr"/>
          <a:lstStyle>
            <a:lvl1pPr eaLnBrk="0" hangingPunct="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 eaLnBrk="0" hangingPunct="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 eaLnBrk="0" hangingPunct="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 eaLnBrk="0" hangingPunct="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 eaLnBrk="0" hangingPunct="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latinLnBrk="0" hangingPunct="1">
              <a:buClr>
                <a:srgbClr val="808080"/>
              </a:buClr>
              <a:buSzPct val="25000"/>
              <a:buFont typeface="Arial" panose="020B0604020202020204" pitchFamily="34" charset="0"/>
              <a:buNone/>
            </a:pPr>
            <a:r>
              <a:rPr lang="en-US" altLang="ko-KR" sz="700" b="1">
                <a:solidFill>
                  <a:srgbClr val="80808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730px</a:t>
            </a:r>
            <a:endParaRPr lang="en-US" altLang="ko-KR" sz="700" b="1" dirty="0">
              <a:solidFill>
                <a:srgbClr val="80808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84B34DD8-275F-4FE4-82B6-5A6CDA92F92B}"/>
              </a:ext>
            </a:extLst>
          </p:cNvPr>
          <p:cNvCxnSpPr>
            <a:cxnSpLocks/>
          </p:cNvCxnSpPr>
          <p:nvPr/>
        </p:nvCxnSpPr>
        <p:spPr>
          <a:xfrm flipV="1">
            <a:off x="4370232" y="3019425"/>
            <a:ext cx="0" cy="1247775"/>
          </a:xfrm>
          <a:prstGeom prst="straightConnector1">
            <a:avLst/>
          </a:prstGeom>
          <a:ln w="3175">
            <a:solidFill>
              <a:srgbClr val="8C8E90"/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Shape 133">
            <a:extLst>
              <a:ext uri="{FF2B5EF4-FFF2-40B4-BE49-F238E27FC236}">
                <a16:creationId xmlns:a16="http://schemas.microsoft.com/office/drawing/2014/main" id="{E299FA75-F71A-46A2-ACCB-7A4D2F4D7C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79713" y="3540157"/>
            <a:ext cx="390519" cy="2063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45700" tIns="45700" rIns="45700" bIns="45700" anchor="ctr"/>
          <a:lstStyle>
            <a:lvl1pPr eaLnBrk="0" hangingPunct="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 eaLnBrk="0" hangingPunct="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 eaLnBrk="0" hangingPunct="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 eaLnBrk="0" hangingPunct="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 eaLnBrk="0" hangingPunct="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latinLnBrk="0" hangingPunct="1">
              <a:buClr>
                <a:srgbClr val="808080"/>
              </a:buClr>
              <a:buSzPct val="25000"/>
              <a:buFont typeface="Arial" panose="020B0604020202020204" pitchFamily="34" charset="0"/>
              <a:buNone/>
            </a:pPr>
            <a:r>
              <a:rPr lang="en-US" altLang="ko-KR" sz="700" b="1">
                <a:solidFill>
                  <a:srgbClr val="80808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730px</a:t>
            </a:r>
            <a:endParaRPr lang="en-US" altLang="ko-KR" sz="700" b="1" dirty="0">
              <a:solidFill>
                <a:srgbClr val="80808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0CC1C0F3-FCBF-4FEE-9772-F5259D45FAFE}"/>
              </a:ext>
            </a:extLst>
          </p:cNvPr>
          <p:cNvCxnSpPr>
            <a:cxnSpLocks/>
          </p:cNvCxnSpPr>
          <p:nvPr/>
        </p:nvCxnSpPr>
        <p:spPr>
          <a:xfrm flipV="1">
            <a:off x="4370232" y="4267201"/>
            <a:ext cx="0" cy="2329188"/>
          </a:xfrm>
          <a:prstGeom prst="straightConnector1">
            <a:avLst/>
          </a:prstGeom>
          <a:ln w="3175">
            <a:solidFill>
              <a:srgbClr val="8C8E90"/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Shape 133">
            <a:extLst>
              <a:ext uri="{FF2B5EF4-FFF2-40B4-BE49-F238E27FC236}">
                <a16:creationId xmlns:a16="http://schemas.microsoft.com/office/drawing/2014/main" id="{7BAADD48-7844-4B83-83A2-FB2720DEE9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79713" y="5328640"/>
            <a:ext cx="390519" cy="2063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45700" tIns="45700" rIns="45700" bIns="45700" anchor="ctr"/>
          <a:lstStyle>
            <a:lvl1pPr eaLnBrk="0" hangingPunct="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 eaLnBrk="0" hangingPunct="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 eaLnBrk="0" hangingPunct="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 eaLnBrk="0" hangingPunct="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 eaLnBrk="0" hangingPunct="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latinLnBrk="0" hangingPunct="1">
              <a:buClr>
                <a:srgbClr val="808080"/>
              </a:buClr>
              <a:buSzPct val="25000"/>
              <a:buFont typeface="Arial" panose="020B0604020202020204" pitchFamily="34" charset="0"/>
              <a:buNone/>
            </a:pPr>
            <a:r>
              <a:rPr lang="en-US" altLang="ko-KR" sz="700" b="1">
                <a:solidFill>
                  <a:srgbClr val="80808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600px</a:t>
            </a:r>
            <a:endParaRPr lang="en-US" altLang="ko-KR" sz="700" b="1" dirty="0">
              <a:solidFill>
                <a:srgbClr val="80808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F38BBDE8-D243-4289-B510-6F8FF8556C9B}"/>
              </a:ext>
            </a:extLst>
          </p:cNvPr>
          <p:cNvCxnSpPr>
            <a:cxnSpLocks/>
          </p:cNvCxnSpPr>
          <p:nvPr/>
        </p:nvCxnSpPr>
        <p:spPr>
          <a:xfrm>
            <a:off x="4973703" y="3626804"/>
            <a:ext cx="1027946" cy="0"/>
          </a:xfrm>
          <a:prstGeom prst="straightConnector1">
            <a:avLst/>
          </a:prstGeom>
          <a:ln w="3175">
            <a:solidFill>
              <a:srgbClr val="8C8E90"/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Shape 133">
            <a:extLst>
              <a:ext uri="{FF2B5EF4-FFF2-40B4-BE49-F238E27FC236}">
                <a16:creationId xmlns:a16="http://schemas.microsoft.com/office/drawing/2014/main" id="{AF8D1C85-112D-410A-A53C-A2280083C3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11843" y="3575227"/>
            <a:ext cx="385383" cy="1031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45700" tIns="45700" rIns="45700" bIns="45700" anchor="ctr"/>
          <a:lstStyle>
            <a:lvl1pPr eaLnBrk="0" hangingPunct="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 eaLnBrk="0" hangingPunct="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 eaLnBrk="0" hangingPunct="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 eaLnBrk="0" hangingPunct="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 eaLnBrk="0" hangingPunct="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latinLnBrk="0" hangingPunct="1">
              <a:buClr>
                <a:srgbClr val="808080"/>
              </a:buClr>
              <a:buSzPct val="25000"/>
              <a:buFont typeface="Arial" panose="020B0604020202020204" pitchFamily="34" charset="0"/>
              <a:buNone/>
            </a:pPr>
            <a:r>
              <a:rPr lang="en-US" altLang="ko-KR" sz="700" b="1">
                <a:solidFill>
                  <a:srgbClr val="80808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580px</a:t>
            </a:r>
            <a:endParaRPr lang="en-US" altLang="ko-KR" sz="700" b="1" dirty="0">
              <a:solidFill>
                <a:srgbClr val="80808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33A9128F-131C-4941-8E71-3DA10258F793}"/>
              </a:ext>
            </a:extLst>
          </p:cNvPr>
          <p:cNvCxnSpPr>
            <a:cxnSpLocks/>
          </p:cNvCxnSpPr>
          <p:nvPr/>
        </p:nvCxnSpPr>
        <p:spPr>
          <a:xfrm flipV="1">
            <a:off x="4939521" y="3656679"/>
            <a:ext cx="0" cy="782891"/>
          </a:xfrm>
          <a:prstGeom prst="straightConnector1">
            <a:avLst/>
          </a:prstGeom>
          <a:ln w="3175">
            <a:solidFill>
              <a:srgbClr val="8C8E90"/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Shape 133">
            <a:extLst>
              <a:ext uri="{FF2B5EF4-FFF2-40B4-BE49-F238E27FC236}">
                <a16:creationId xmlns:a16="http://schemas.microsoft.com/office/drawing/2014/main" id="{85DE0731-E3AE-410E-8147-2F31C3411D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42455" y="4027935"/>
            <a:ext cx="390519" cy="1031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45700" tIns="45700" rIns="45700" bIns="45700" anchor="ctr"/>
          <a:lstStyle>
            <a:lvl1pPr eaLnBrk="0" hangingPunct="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 eaLnBrk="0" hangingPunct="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 eaLnBrk="0" hangingPunct="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 eaLnBrk="0" hangingPunct="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 eaLnBrk="0" hangingPunct="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latinLnBrk="0" hangingPunct="1">
              <a:buClr>
                <a:srgbClr val="808080"/>
              </a:buClr>
              <a:buSzPct val="25000"/>
              <a:buFont typeface="Arial" panose="020B0604020202020204" pitchFamily="34" charset="0"/>
              <a:buNone/>
            </a:pPr>
            <a:r>
              <a:rPr lang="en-US" altLang="ko-KR" sz="700" b="1" dirty="0">
                <a:solidFill>
                  <a:srgbClr val="80808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450px</a:t>
            </a: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8D81FEE5-4F35-4768-8071-86960C7B9D1D}"/>
              </a:ext>
            </a:extLst>
          </p:cNvPr>
          <p:cNvCxnSpPr>
            <a:cxnSpLocks/>
          </p:cNvCxnSpPr>
          <p:nvPr/>
        </p:nvCxnSpPr>
        <p:spPr>
          <a:xfrm>
            <a:off x="4846483" y="1631161"/>
            <a:ext cx="2468717" cy="0"/>
          </a:xfrm>
          <a:prstGeom prst="straightConnector1">
            <a:avLst/>
          </a:prstGeom>
          <a:ln w="3175">
            <a:solidFill>
              <a:srgbClr val="8C8E90"/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Shape 133">
            <a:extLst>
              <a:ext uri="{FF2B5EF4-FFF2-40B4-BE49-F238E27FC236}">
                <a16:creationId xmlns:a16="http://schemas.microsoft.com/office/drawing/2014/main" id="{B8A77C69-01A4-4407-A36C-6F78CC2772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67589" y="1569630"/>
            <a:ext cx="456822" cy="1230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45700" tIns="45700" rIns="45700" bIns="45700" anchor="ctr"/>
          <a:lstStyle>
            <a:lvl1pPr eaLnBrk="0" hangingPunct="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 eaLnBrk="0" hangingPunct="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 eaLnBrk="0" hangingPunct="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 eaLnBrk="0" hangingPunct="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 eaLnBrk="0" hangingPunct="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latinLnBrk="0" hangingPunct="1">
              <a:buClr>
                <a:srgbClr val="808080"/>
              </a:buClr>
              <a:buSzPct val="25000"/>
              <a:buFont typeface="Arial" panose="020B0604020202020204" pitchFamily="34" charset="0"/>
              <a:buNone/>
            </a:pPr>
            <a:r>
              <a:rPr lang="en-US" altLang="ko-KR" sz="700" b="1">
                <a:solidFill>
                  <a:srgbClr val="80808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1200px</a:t>
            </a:r>
            <a:endParaRPr lang="en-US" altLang="ko-KR" sz="700" b="1" dirty="0">
              <a:solidFill>
                <a:srgbClr val="80808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317949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그룹 52">
            <a:extLst>
              <a:ext uri="{FF2B5EF4-FFF2-40B4-BE49-F238E27FC236}">
                <a16:creationId xmlns:a16="http://schemas.microsoft.com/office/drawing/2014/main" id="{DEC3F767-9293-4B2F-94E9-8EBFFF2F679D}"/>
              </a:ext>
            </a:extLst>
          </p:cNvPr>
          <p:cNvGrpSpPr/>
          <p:nvPr/>
        </p:nvGrpSpPr>
        <p:grpSpPr>
          <a:xfrm>
            <a:off x="0" y="123284"/>
            <a:ext cx="12219903" cy="6719326"/>
            <a:chOff x="0" y="123284"/>
            <a:chExt cx="12219903" cy="6719326"/>
          </a:xfrm>
        </p:grpSpPr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70550F24-EE2D-4265-9829-453678AC0F59}"/>
                </a:ext>
              </a:extLst>
            </p:cNvPr>
            <p:cNvGrpSpPr/>
            <p:nvPr/>
          </p:nvGrpSpPr>
          <p:grpSpPr>
            <a:xfrm>
              <a:off x="431006" y="205825"/>
              <a:ext cx="11788897" cy="369332"/>
              <a:chOff x="366712" y="209520"/>
              <a:chExt cx="11788897" cy="369332"/>
            </a:xfrm>
          </p:grpSpPr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95306AE9-27AE-47BD-9920-4BFDD69ED902}"/>
                  </a:ext>
                </a:extLst>
              </p:cNvPr>
              <p:cNvSpPr txBox="1"/>
              <p:nvPr/>
            </p:nvSpPr>
            <p:spPr>
              <a:xfrm>
                <a:off x="366712" y="209520"/>
                <a:ext cx="2446417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4A93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ko-KR">
                    <a:solidFill>
                      <a:srgbClr val="004A93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 RENEWAL CONCEPT</a:t>
                </a:r>
                <a:endParaRPr lang="ko-KR" altLang="en-US" dirty="0">
                  <a:solidFill>
                    <a:srgbClr val="004A93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121E4318-A896-4313-8CB3-8E97DD48BAAC}"/>
                  </a:ext>
                </a:extLst>
              </p:cNvPr>
              <p:cNvSpPr txBox="1"/>
              <p:nvPr/>
            </p:nvSpPr>
            <p:spPr>
              <a:xfrm>
                <a:off x="3123522" y="209520"/>
                <a:ext cx="9032087" cy="369332"/>
              </a:xfrm>
              <a:prstGeom prst="rect">
                <a:avLst/>
              </a:prstGeom>
              <a:solidFill>
                <a:srgbClr val="004A93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ko-KR" altLang="en-US">
                    <a:solidFill>
                      <a:schemeClr val="bg1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사이트 맵</a:t>
                </a:r>
                <a:endParaRPr lang="en-US" altLang="ko-KR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</p:grpSp>
        <p:pic>
          <p:nvPicPr>
            <p:cNvPr id="55" name="그래픽 54">
              <a:extLst>
                <a:ext uri="{FF2B5EF4-FFF2-40B4-BE49-F238E27FC236}">
                  <a16:creationId xmlns:a16="http://schemas.microsoft.com/office/drawing/2014/main" id="{9627FF8B-D9C8-4720-AF04-9EA8C7ADC3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948366" y="123284"/>
              <a:ext cx="286752" cy="282596"/>
            </a:xfrm>
            <a:prstGeom prst="rect">
              <a:avLst/>
            </a:prstGeom>
          </p:spPr>
        </p:pic>
        <p:pic>
          <p:nvPicPr>
            <p:cNvPr id="56" name="그래픽 55">
              <a:extLst>
                <a:ext uri="{FF2B5EF4-FFF2-40B4-BE49-F238E27FC236}">
                  <a16:creationId xmlns:a16="http://schemas.microsoft.com/office/drawing/2014/main" id="{995937A0-D6D0-406B-B1DB-417A5DF53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473242" y="373640"/>
              <a:ext cx="185358" cy="182672"/>
            </a:xfrm>
            <a:prstGeom prst="rect">
              <a:avLst/>
            </a:prstGeom>
          </p:spPr>
        </p:pic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55603A77-3E5E-45A8-82BF-291D8F051A21}"/>
                </a:ext>
              </a:extLst>
            </p:cNvPr>
            <p:cNvCxnSpPr>
              <a:cxnSpLocks/>
              <a:stCxn id="60" idx="3"/>
              <a:endCxn id="61" idx="1"/>
            </p:cNvCxnSpPr>
            <p:nvPr/>
          </p:nvCxnSpPr>
          <p:spPr>
            <a:xfrm>
              <a:off x="2877423" y="390491"/>
              <a:ext cx="310393" cy="0"/>
            </a:xfrm>
            <a:prstGeom prst="line">
              <a:avLst/>
            </a:prstGeom>
            <a:ln w="19050">
              <a:solidFill>
                <a:srgbClr val="004A9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5EACEB4-86A7-471A-89F4-FAA5B2B704C4}"/>
                </a:ext>
              </a:extLst>
            </p:cNvPr>
            <p:cNvSpPr txBox="1"/>
            <p:nvPr/>
          </p:nvSpPr>
          <p:spPr>
            <a:xfrm>
              <a:off x="0" y="6596389"/>
              <a:ext cx="260039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>
                  <a:solidFill>
                    <a:schemeClr val="bg1">
                      <a:lumMod val="75000"/>
                    </a:schemeClr>
                  </a:solidFill>
                  <a:latin typeface="+mn-ea"/>
                </a:rPr>
                <a:t>2022 KOPRI WEBSITE RENEWAL PROJECT</a:t>
              </a:r>
              <a:endParaRPr lang="ko-KR" altLang="en-US" sz="1000" dirty="0">
                <a:solidFill>
                  <a:schemeClr val="bg1">
                    <a:lumMod val="75000"/>
                  </a:schemeClr>
                </a:solidFill>
                <a:latin typeface="+mn-ea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03650433-A965-4672-81DC-495DCCAD15DC}"/>
                </a:ext>
              </a:extLst>
            </p:cNvPr>
            <p:cNvSpPr txBox="1"/>
            <p:nvPr/>
          </p:nvSpPr>
          <p:spPr>
            <a:xfrm>
              <a:off x="11792532" y="6596389"/>
              <a:ext cx="39946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1000">
                  <a:solidFill>
                    <a:schemeClr val="bg1">
                      <a:lumMod val="75000"/>
                    </a:schemeClr>
                  </a:solidFill>
                  <a:latin typeface="+mn-ea"/>
                </a:rPr>
                <a:t>28P</a:t>
              </a:r>
              <a:endParaRPr lang="ko-KR" altLang="en-US" sz="1000">
                <a:solidFill>
                  <a:schemeClr val="bg1">
                    <a:lumMod val="75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128" name="그룹 127">
            <a:extLst>
              <a:ext uri="{FF2B5EF4-FFF2-40B4-BE49-F238E27FC236}">
                <a16:creationId xmlns:a16="http://schemas.microsoft.com/office/drawing/2014/main" id="{1E61B724-7D84-468D-81C4-75C89F16E13A}"/>
              </a:ext>
            </a:extLst>
          </p:cNvPr>
          <p:cNvGrpSpPr/>
          <p:nvPr/>
        </p:nvGrpSpPr>
        <p:grpSpPr>
          <a:xfrm>
            <a:off x="3075628" y="1833272"/>
            <a:ext cx="6040744" cy="3191456"/>
            <a:chOff x="3084212" y="711441"/>
            <a:chExt cx="6040744" cy="3191456"/>
          </a:xfrm>
        </p:grpSpPr>
        <p:cxnSp>
          <p:nvCxnSpPr>
            <p:cNvPr id="64" name="직선 연결선 63">
              <a:extLst>
                <a:ext uri="{FF2B5EF4-FFF2-40B4-BE49-F238E27FC236}">
                  <a16:creationId xmlns:a16="http://schemas.microsoft.com/office/drawing/2014/main" id="{9546FB34-C2E0-4013-AC4C-07CE77BE0D57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1047750"/>
              <a:ext cx="0" cy="2722728"/>
            </a:xfrm>
            <a:prstGeom prst="line">
              <a:avLst/>
            </a:prstGeom>
            <a:ln w="9525">
              <a:solidFill>
                <a:srgbClr val="1A2B6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4184A5C4-504C-4665-9D15-A48C65EB3540}"/>
                </a:ext>
              </a:extLst>
            </p:cNvPr>
            <p:cNvSpPr/>
            <p:nvPr/>
          </p:nvSpPr>
          <p:spPr>
            <a:xfrm>
              <a:off x="5691185" y="711441"/>
              <a:ext cx="800100" cy="369332"/>
            </a:xfrm>
            <a:prstGeom prst="rect">
              <a:avLst/>
            </a:prstGeom>
            <a:solidFill>
              <a:srgbClr val="1A2B61"/>
            </a:solidFill>
            <a:ln>
              <a:solidFill>
                <a:srgbClr val="1A2B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solidFill>
                    <a:schemeClr val="bg1"/>
                  </a:solidFill>
                </a:rPr>
                <a:t>MAIN</a:t>
              </a:r>
              <a:endParaRPr lang="ko-KR" altLang="en-US" sz="1050">
                <a:solidFill>
                  <a:schemeClr val="bg1"/>
                </a:solidFill>
              </a:endParaRPr>
            </a:p>
          </p:txBody>
        </p:sp>
        <p:cxnSp>
          <p:nvCxnSpPr>
            <p:cNvPr id="66" name="직선 연결선 65">
              <a:extLst>
                <a:ext uri="{FF2B5EF4-FFF2-40B4-BE49-F238E27FC236}">
                  <a16:creationId xmlns:a16="http://schemas.microsoft.com/office/drawing/2014/main" id="{53171483-CA81-4909-BA9C-CD6F8614158E}"/>
                </a:ext>
              </a:extLst>
            </p:cNvPr>
            <p:cNvCxnSpPr>
              <a:cxnSpLocks/>
            </p:cNvCxnSpPr>
            <p:nvPr/>
          </p:nvCxnSpPr>
          <p:spPr>
            <a:xfrm>
              <a:off x="7400923" y="1217057"/>
              <a:ext cx="0" cy="2477920"/>
            </a:xfrm>
            <a:prstGeom prst="line">
              <a:avLst/>
            </a:prstGeom>
            <a:ln w="9525">
              <a:solidFill>
                <a:srgbClr val="1A2B6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 66">
              <a:extLst>
                <a:ext uri="{FF2B5EF4-FFF2-40B4-BE49-F238E27FC236}">
                  <a16:creationId xmlns:a16="http://schemas.microsoft.com/office/drawing/2014/main" id="{CD3BAC2B-28FF-4FD8-960B-8F8721DC0DBC}"/>
                </a:ext>
              </a:extLst>
            </p:cNvPr>
            <p:cNvCxnSpPr>
              <a:cxnSpLocks/>
            </p:cNvCxnSpPr>
            <p:nvPr/>
          </p:nvCxnSpPr>
          <p:spPr>
            <a:xfrm>
              <a:off x="8705846" y="1217057"/>
              <a:ext cx="0" cy="2553421"/>
            </a:xfrm>
            <a:prstGeom prst="line">
              <a:avLst/>
            </a:prstGeom>
            <a:ln w="9525">
              <a:solidFill>
                <a:srgbClr val="1A2B6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 67">
              <a:extLst>
                <a:ext uri="{FF2B5EF4-FFF2-40B4-BE49-F238E27FC236}">
                  <a16:creationId xmlns:a16="http://schemas.microsoft.com/office/drawing/2014/main" id="{A657BD02-F347-499E-9C7E-BC7F562FCC2E}"/>
                </a:ext>
              </a:extLst>
            </p:cNvPr>
            <p:cNvCxnSpPr>
              <a:cxnSpLocks/>
            </p:cNvCxnSpPr>
            <p:nvPr/>
          </p:nvCxnSpPr>
          <p:spPr>
            <a:xfrm>
              <a:off x="3476623" y="1217057"/>
              <a:ext cx="0" cy="2477920"/>
            </a:xfrm>
            <a:prstGeom prst="line">
              <a:avLst/>
            </a:prstGeom>
            <a:ln w="9525">
              <a:solidFill>
                <a:srgbClr val="1A2B6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 68">
              <a:extLst>
                <a:ext uri="{FF2B5EF4-FFF2-40B4-BE49-F238E27FC236}">
                  <a16:creationId xmlns:a16="http://schemas.microsoft.com/office/drawing/2014/main" id="{4207B059-AF5D-48F4-A45B-9A5AEB4030A5}"/>
                </a:ext>
              </a:extLst>
            </p:cNvPr>
            <p:cNvCxnSpPr>
              <a:cxnSpLocks/>
            </p:cNvCxnSpPr>
            <p:nvPr/>
          </p:nvCxnSpPr>
          <p:spPr>
            <a:xfrm>
              <a:off x="4779653" y="1217057"/>
              <a:ext cx="0" cy="2553421"/>
            </a:xfrm>
            <a:prstGeom prst="line">
              <a:avLst/>
            </a:prstGeom>
            <a:ln w="9525">
              <a:solidFill>
                <a:srgbClr val="1A2B6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 69">
              <a:extLst>
                <a:ext uri="{FF2B5EF4-FFF2-40B4-BE49-F238E27FC236}">
                  <a16:creationId xmlns:a16="http://schemas.microsoft.com/office/drawing/2014/main" id="{C89A1C2A-3AFE-48EC-B08F-69BEF58B964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76624" y="1217057"/>
              <a:ext cx="5229222" cy="0"/>
            </a:xfrm>
            <a:prstGeom prst="line">
              <a:avLst/>
            </a:prstGeom>
            <a:ln w="9525">
              <a:solidFill>
                <a:srgbClr val="1A2B6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80B8575A-A753-459B-8094-175D34F5005C}"/>
                </a:ext>
              </a:extLst>
            </p:cNvPr>
            <p:cNvSpPr/>
            <p:nvPr/>
          </p:nvSpPr>
          <p:spPr>
            <a:xfrm>
              <a:off x="3084212" y="1902645"/>
              <a:ext cx="80010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1A2B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>
                  <a:solidFill>
                    <a:srgbClr val="1A2B61"/>
                  </a:solidFill>
                </a:rPr>
                <a:t>인사말</a:t>
              </a: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1CF7E87D-E078-4A8B-8DCB-878EC5A26955}"/>
                </a:ext>
              </a:extLst>
            </p:cNvPr>
            <p:cNvSpPr/>
            <p:nvPr/>
          </p:nvSpPr>
          <p:spPr>
            <a:xfrm>
              <a:off x="3084212" y="2445010"/>
              <a:ext cx="80010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1A2B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>
                  <a:solidFill>
                    <a:srgbClr val="1A2B61"/>
                  </a:solidFill>
                </a:rPr>
                <a:t>비전 및 미션</a:t>
              </a: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F7DAD5BD-4889-4722-8444-DC0C88C42AED}"/>
                </a:ext>
              </a:extLst>
            </p:cNvPr>
            <p:cNvSpPr/>
            <p:nvPr/>
          </p:nvSpPr>
          <p:spPr>
            <a:xfrm>
              <a:off x="3084212" y="2987375"/>
              <a:ext cx="80010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1A2B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>
                  <a:solidFill>
                    <a:srgbClr val="1A2B61"/>
                  </a:solidFill>
                </a:rPr>
                <a:t>연혁</a:t>
              </a: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C4226225-09A3-42E0-991E-10A41B75B7E4}"/>
                </a:ext>
              </a:extLst>
            </p:cNvPr>
            <p:cNvSpPr/>
            <p:nvPr/>
          </p:nvSpPr>
          <p:spPr>
            <a:xfrm>
              <a:off x="3084212" y="3529740"/>
              <a:ext cx="80010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1A2B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rgbClr val="1A2B61"/>
                  </a:solidFill>
                </a:rPr>
                <a:t>CI</a:t>
              </a:r>
              <a:endParaRPr lang="ko-KR" altLang="en-US" sz="900">
                <a:solidFill>
                  <a:srgbClr val="1A2B61"/>
                </a:solidFill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171EBCA1-511C-4ED7-B5B5-5B25C5108171}"/>
                </a:ext>
              </a:extLst>
            </p:cNvPr>
            <p:cNvSpPr/>
            <p:nvPr/>
          </p:nvSpPr>
          <p:spPr>
            <a:xfrm>
              <a:off x="4379603" y="1902645"/>
              <a:ext cx="80010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1A2B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>
                  <a:solidFill>
                    <a:srgbClr val="1A2B61"/>
                  </a:solidFill>
                </a:rPr>
                <a:t>연구분야</a:t>
              </a: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DA615A02-7CDC-4400-A9A2-C1D84886FAD9}"/>
                </a:ext>
              </a:extLst>
            </p:cNvPr>
            <p:cNvSpPr/>
            <p:nvPr/>
          </p:nvSpPr>
          <p:spPr>
            <a:xfrm>
              <a:off x="4379603" y="2445010"/>
              <a:ext cx="80010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1A2B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>
                  <a:solidFill>
                    <a:srgbClr val="1A2B61"/>
                  </a:solidFill>
                </a:rPr>
                <a:t>연구사업</a:t>
              </a: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676864A4-6B3A-47C8-A6A8-0F8C49E53522}"/>
                </a:ext>
              </a:extLst>
            </p:cNvPr>
            <p:cNvSpPr/>
            <p:nvPr/>
          </p:nvSpPr>
          <p:spPr>
            <a:xfrm>
              <a:off x="4379603" y="2987375"/>
              <a:ext cx="80010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1A2B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>
                  <a:solidFill>
                    <a:srgbClr val="1A2B61"/>
                  </a:solidFill>
                </a:rPr>
                <a:t>시기별</a:t>
              </a:r>
              <a:endParaRPr lang="en-US" altLang="ko-KR" sz="900">
                <a:solidFill>
                  <a:srgbClr val="1A2B61"/>
                </a:solidFill>
              </a:endParaRPr>
            </a:p>
            <a:p>
              <a:pPr algn="ctr"/>
              <a:r>
                <a:rPr lang="ko-KR" altLang="en-US" sz="900">
                  <a:solidFill>
                    <a:srgbClr val="1A2B61"/>
                  </a:solidFill>
                </a:rPr>
                <a:t>극지연구</a:t>
              </a: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9E413FAC-879C-473C-AA5E-FFE4C693D5AE}"/>
                </a:ext>
              </a:extLst>
            </p:cNvPr>
            <p:cNvSpPr/>
            <p:nvPr/>
          </p:nvSpPr>
          <p:spPr>
            <a:xfrm>
              <a:off x="4379603" y="3529740"/>
              <a:ext cx="80010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1A2B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>
                  <a:solidFill>
                    <a:srgbClr val="1A2B61"/>
                  </a:solidFill>
                </a:rPr>
                <a:t>연구</a:t>
              </a:r>
              <a:endParaRPr lang="en-US" altLang="ko-KR" sz="900">
                <a:solidFill>
                  <a:srgbClr val="1A2B61"/>
                </a:solidFill>
              </a:endParaRPr>
            </a:p>
            <a:p>
              <a:pPr algn="ctr"/>
              <a:r>
                <a:rPr lang="ko-KR" altLang="en-US" sz="900">
                  <a:solidFill>
                    <a:srgbClr val="1A2B61"/>
                  </a:solidFill>
                </a:rPr>
                <a:t>데이터</a:t>
              </a: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3395F804-0686-441A-B203-79F5B6948EC7}"/>
                </a:ext>
              </a:extLst>
            </p:cNvPr>
            <p:cNvSpPr/>
            <p:nvPr/>
          </p:nvSpPr>
          <p:spPr>
            <a:xfrm>
              <a:off x="5703588" y="1902644"/>
              <a:ext cx="80010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1A2B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>
                  <a:solidFill>
                    <a:srgbClr val="1A2B61"/>
                  </a:solidFill>
                </a:rPr>
                <a:t>남극세종</a:t>
              </a:r>
              <a:endParaRPr lang="en-US" altLang="ko-KR" sz="900">
                <a:solidFill>
                  <a:srgbClr val="1A2B61"/>
                </a:solidFill>
              </a:endParaRPr>
            </a:p>
            <a:p>
              <a:pPr algn="ctr"/>
              <a:r>
                <a:rPr lang="ko-KR" altLang="en-US" sz="900">
                  <a:solidFill>
                    <a:srgbClr val="1A2B61"/>
                  </a:solidFill>
                </a:rPr>
                <a:t>과학기지</a:t>
              </a: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82CAA58A-2F57-4768-AE0A-ED94F9E3CA8E}"/>
                </a:ext>
              </a:extLst>
            </p:cNvPr>
            <p:cNvSpPr/>
            <p:nvPr/>
          </p:nvSpPr>
          <p:spPr>
            <a:xfrm>
              <a:off x="5703588" y="2445009"/>
              <a:ext cx="80010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1A2B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>
                  <a:solidFill>
                    <a:srgbClr val="1A2B61"/>
                  </a:solidFill>
                </a:rPr>
                <a:t>북극다산</a:t>
              </a:r>
              <a:endParaRPr lang="en-US" altLang="ko-KR" sz="900">
                <a:solidFill>
                  <a:srgbClr val="1A2B61"/>
                </a:solidFill>
              </a:endParaRPr>
            </a:p>
            <a:p>
              <a:pPr algn="ctr"/>
              <a:r>
                <a:rPr lang="ko-KR" altLang="en-US" sz="900">
                  <a:solidFill>
                    <a:srgbClr val="1A2B61"/>
                  </a:solidFill>
                </a:rPr>
                <a:t>과학기지</a:t>
              </a:r>
              <a:endParaRPr lang="en-US" altLang="ko-KR" sz="900">
                <a:solidFill>
                  <a:srgbClr val="1A2B61"/>
                </a:solidFill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880318D5-1C4E-4508-97B7-FAA3CF62C0BA}"/>
                </a:ext>
              </a:extLst>
            </p:cNvPr>
            <p:cNvSpPr/>
            <p:nvPr/>
          </p:nvSpPr>
          <p:spPr>
            <a:xfrm>
              <a:off x="5703588" y="2987374"/>
              <a:ext cx="80010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1A2B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>
                  <a:solidFill>
                    <a:srgbClr val="1A2B61"/>
                  </a:solidFill>
                </a:rPr>
                <a:t>쇄빙연구선아라온호</a:t>
              </a: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98CE7F8D-784A-434C-A228-AC8E148D23B5}"/>
                </a:ext>
              </a:extLst>
            </p:cNvPr>
            <p:cNvSpPr/>
            <p:nvPr/>
          </p:nvSpPr>
          <p:spPr>
            <a:xfrm>
              <a:off x="5703588" y="3529739"/>
              <a:ext cx="80010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1A2B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>
                  <a:solidFill>
                    <a:srgbClr val="1A2B61"/>
                  </a:solidFill>
                </a:rPr>
                <a:t>남극장보고과학기지</a:t>
              </a:r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589819D5-0DB3-47E8-BF72-A76A0BA8E690}"/>
                </a:ext>
              </a:extLst>
            </p:cNvPr>
            <p:cNvSpPr/>
            <p:nvPr/>
          </p:nvSpPr>
          <p:spPr>
            <a:xfrm>
              <a:off x="7019934" y="1360279"/>
              <a:ext cx="800100" cy="369332"/>
            </a:xfrm>
            <a:prstGeom prst="rect">
              <a:avLst/>
            </a:prstGeom>
            <a:solidFill>
              <a:srgbClr val="1A2B61"/>
            </a:solidFill>
            <a:ln>
              <a:solidFill>
                <a:srgbClr val="1A2B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>
                  <a:solidFill>
                    <a:schemeClr val="bg1"/>
                  </a:solidFill>
                </a:rPr>
                <a:t>소통</a:t>
              </a:r>
              <a:r>
                <a:rPr lang="en-US" altLang="ko-KR" sz="900">
                  <a:solidFill>
                    <a:schemeClr val="bg1"/>
                  </a:solidFill>
                </a:rPr>
                <a:t>/</a:t>
              </a:r>
              <a:r>
                <a:rPr lang="ko-KR" altLang="en-US" sz="900">
                  <a:solidFill>
                    <a:schemeClr val="bg1"/>
                  </a:solidFill>
                </a:rPr>
                <a:t>참여</a:t>
              </a: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B56D0B70-072E-4FFA-9907-F45061E55D95}"/>
                </a:ext>
              </a:extLst>
            </p:cNvPr>
            <p:cNvSpPr/>
            <p:nvPr/>
          </p:nvSpPr>
          <p:spPr>
            <a:xfrm>
              <a:off x="7019934" y="1902644"/>
              <a:ext cx="80010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1A2B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>
                  <a:solidFill>
                    <a:srgbClr val="1A2B61"/>
                  </a:solidFill>
                </a:rPr>
                <a:t>공지사항</a:t>
              </a:r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5D21919A-1996-409B-B6A3-87E14EE1D30E}"/>
                </a:ext>
              </a:extLst>
            </p:cNvPr>
            <p:cNvSpPr/>
            <p:nvPr/>
          </p:nvSpPr>
          <p:spPr>
            <a:xfrm>
              <a:off x="7019934" y="2445009"/>
              <a:ext cx="80010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1A2B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>
                  <a:solidFill>
                    <a:srgbClr val="1A2B61"/>
                  </a:solidFill>
                </a:rPr>
                <a:t>언론보도</a:t>
              </a:r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77F37D20-F9C6-4CDC-9B39-DAE1D70A7530}"/>
                </a:ext>
              </a:extLst>
            </p:cNvPr>
            <p:cNvSpPr/>
            <p:nvPr/>
          </p:nvSpPr>
          <p:spPr>
            <a:xfrm>
              <a:off x="7019934" y="2987374"/>
              <a:ext cx="80010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1A2B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>
                  <a:solidFill>
                    <a:srgbClr val="1A2B61"/>
                  </a:solidFill>
                </a:rPr>
                <a:t>인재채용</a:t>
              </a: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A3C96787-41A5-4319-829C-CA7D4669B877}"/>
                </a:ext>
              </a:extLst>
            </p:cNvPr>
            <p:cNvSpPr/>
            <p:nvPr/>
          </p:nvSpPr>
          <p:spPr>
            <a:xfrm>
              <a:off x="7019934" y="3533565"/>
              <a:ext cx="80010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1A2B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>
                  <a:solidFill>
                    <a:srgbClr val="1A2B61"/>
                  </a:solidFill>
                </a:rPr>
                <a:t>견학</a:t>
              </a:r>
              <a:r>
                <a:rPr lang="en-US" altLang="ko-KR" sz="900">
                  <a:solidFill>
                    <a:srgbClr val="1A2B61"/>
                  </a:solidFill>
                </a:rPr>
                <a:t>/</a:t>
              </a:r>
              <a:r>
                <a:rPr lang="ko-KR" altLang="en-US" sz="900">
                  <a:solidFill>
                    <a:srgbClr val="1A2B61"/>
                  </a:solidFill>
                </a:rPr>
                <a:t>교육</a:t>
              </a: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F6F0451A-F000-42EC-88B6-6FF8B00AE56E}"/>
                </a:ext>
              </a:extLst>
            </p:cNvPr>
            <p:cNvSpPr/>
            <p:nvPr/>
          </p:nvSpPr>
          <p:spPr>
            <a:xfrm>
              <a:off x="8324856" y="1360279"/>
              <a:ext cx="800100" cy="369332"/>
            </a:xfrm>
            <a:prstGeom prst="rect">
              <a:avLst/>
            </a:prstGeom>
            <a:solidFill>
              <a:srgbClr val="1A2B61"/>
            </a:solidFill>
            <a:ln>
              <a:solidFill>
                <a:srgbClr val="1A2B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>
                  <a:solidFill>
                    <a:schemeClr val="bg1"/>
                  </a:solidFill>
                </a:rPr>
                <a:t>정보공개</a:t>
              </a: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40996D25-5721-4DC0-9473-785532948C40}"/>
                </a:ext>
              </a:extLst>
            </p:cNvPr>
            <p:cNvSpPr/>
            <p:nvPr/>
          </p:nvSpPr>
          <p:spPr>
            <a:xfrm>
              <a:off x="8324856" y="1902644"/>
              <a:ext cx="80010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1A2B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>
                  <a:solidFill>
                    <a:srgbClr val="1A2B61"/>
                  </a:solidFill>
                </a:rPr>
                <a:t>정보공개제도 안내</a:t>
              </a: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B1BA2A39-48F4-4512-AF36-B20EA2692666}"/>
                </a:ext>
              </a:extLst>
            </p:cNvPr>
            <p:cNvSpPr/>
            <p:nvPr/>
          </p:nvSpPr>
          <p:spPr>
            <a:xfrm>
              <a:off x="8324856" y="2445009"/>
              <a:ext cx="80010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1A2B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>
                  <a:solidFill>
                    <a:srgbClr val="1A2B61"/>
                  </a:solidFill>
                </a:rPr>
                <a:t>사전정보</a:t>
              </a:r>
              <a:endParaRPr lang="en-US" altLang="ko-KR" sz="900">
                <a:solidFill>
                  <a:srgbClr val="1A2B61"/>
                </a:solidFill>
              </a:endParaRPr>
            </a:p>
            <a:p>
              <a:pPr algn="ctr"/>
              <a:r>
                <a:rPr lang="ko-KR" altLang="en-US" sz="900">
                  <a:solidFill>
                    <a:srgbClr val="1A2B61"/>
                  </a:solidFill>
                </a:rPr>
                <a:t>공표</a:t>
              </a: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A09EA9AA-9D55-42B4-922D-5F6EF31DDF57}"/>
                </a:ext>
              </a:extLst>
            </p:cNvPr>
            <p:cNvSpPr/>
            <p:nvPr/>
          </p:nvSpPr>
          <p:spPr>
            <a:xfrm>
              <a:off x="8324856" y="2987374"/>
              <a:ext cx="80010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1A2B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rgbClr val="1A2B61"/>
                  </a:solidFill>
                </a:rPr>
                <a:t>연구시설 및 장비 공동활용</a:t>
              </a: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FCAC2966-F15A-4162-8DDA-7976B92D6911}"/>
                </a:ext>
              </a:extLst>
            </p:cNvPr>
            <p:cNvSpPr/>
            <p:nvPr/>
          </p:nvSpPr>
          <p:spPr>
            <a:xfrm>
              <a:off x="8324856" y="3533565"/>
              <a:ext cx="80010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1A2B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>
                  <a:solidFill>
                    <a:srgbClr val="1A2B61"/>
                  </a:solidFill>
                </a:rPr>
                <a:t>사업실명제</a:t>
              </a:r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E78F7638-3AC6-4A9D-840C-220E00C6A8CC}"/>
                </a:ext>
              </a:extLst>
            </p:cNvPr>
            <p:cNvSpPr/>
            <p:nvPr/>
          </p:nvSpPr>
          <p:spPr>
            <a:xfrm>
              <a:off x="5690239" y="1360279"/>
              <a:ext cx="800100" cy="369332"/>
            </a:xfrm>
            <a:prstGeom prst="rect">
              <a:avLst/>
            </a:prstGeom>
            <a:solidFill>
              <a:srgbClr val="1A2B61"/>
            </a:solidFill>
            <a:ln>
              <a:solidFill>
                <a:srgbClr val="1A2B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>
                  <a:solidFill>
                    <a:schemeClr val="bg1"/>
                  </a:solidFill>
                </a:rPr>
                <a:t>인프라</a:t>
              </a: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328D251A-06D4-4E8D-B272-6FE9A8E534F0}"/>
                </a:ext>
              </a:extLst>
            </p:cNvPr>
            <p:cNvSpPr/>
            <p:nvPr/>
          </p:nvSpPr>
          <p:spPr>
            <a:xfrm>
              <a:off x="4381496" y="1360824"/>
              <a:ext cx="800100" cy="369332"/>
            </a:xfrm>
            <a:prstGeom prst="rect">
              <a:avLst/>
            </a:prstGeom>
            <a:solidFill>
              <a:srgbClr val="1A2B61"/>
            </a:solidFill>
            <a:ln>
              <a:solidFill>
                <a:srgbClr val="1A2B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>
                  <a:solidFill>
                    <a:schemeClr val="bg1"/>
                  </a:solidFill>
                </a:rPr>
                <a:t>연구</a:t>
              </a: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4E45A408-9CAD-4D6B-92F3-F003D4BC9A00}"/>
                </a:ext>
              </a:extLst>
            </p:cNvPr>
            <p:cNvSpPr/>
            <p:nvPr/>
          </p:nvSpPr>
          <p:spPr>
            <a:xfrm>
              <a:off x="3084212" y="1364078"/>
              <a:ext cx="800100" cy="369332"/>
            </a:xfrm>
            <a:prstGeom prst="rect">
              <a:avLst/>
            </a:prstGeom>
            <a:solidFill>
              <a:srgbClr val="1A2B61"/>
            </a:solidFill>
            <a:ln>
              <a:solidFill>
                <a:srgbClr val="1A2B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bg1"/>
                  </a:solidFill>
                </a:rPr>
                <a:t>KOPRI</a:t>
              </a:r>
              <a:endParaRPr lang="ko-KR" altLang="en-US" sz="90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333685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5095F26C-5946-4FD2-8927-C87A9087AF8A}"/>
              </a:ext>
            </a:extLst>
          </p:cNvPr>
          <p:cNvGrpSpPr/>
          <p:nvPr/>
        </p:nvGrpSpPr>
        <p:grpSpPr>
          <a:xfrm>
            <a:off x="0" y="123284"/>
            <a:ext cx="12192000" cy="6719326"/>
            <a:chOff x="0" y="123284"/>
            <a:chExt cx="12192000" cy="6719326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8BDC09B4-BADE-4BF2-B4DB-EFE0657A87A0}"/>
                </a:ext>
              </a:extLst>
            </p:cNvPr>
            <p:cNvGrpSpPr/>
            <p:nvPr/>
          </p:nvGrpSpPr>
          <p:grpSpPr>
            <a:xfrm>
              <a:off x="431007" y="205825"/>
              <a:ext cx="11329986" cy="369332"/>
              <a:chOff x="366713" y="209520"/>
              <a:chExt cx="11329986" cy="369332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B3C06D1-5EC1-421A-B8FA-0F2D10DDC677}"/>
                  </a:ext>
                </a:extLst>
              </p:cNvPr>
              <p:cNvSpPr txBox="1"/>
              <p:nvPr/>
            </p:nvSpPr>
            <p:spPr>
              <a:xfrm>
                <a:off x="366713" y="209520"/>
                <a:ext cx="1542928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4A93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solidFill>
                      <a:srgbClr val="004A93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 INTRODUCE</a:t>
                </a:r>
                <a:endParaRPr lang="ko-KR" altLang="en-US" dirty="0">
                  <a:solidFill>
                    <a:srgbClr val="004A93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5300BC7-7204-4376-A514-A46C555BAFA4}"/>
                  </a:ext>
                </a:extLst>
              </p:cNvPr>
              <p:cNvSpPr txBox="1"/>
              <p:nvPr/>
            </p:nvSpPr>
            <p:spPr>
              <a:xfrm>
                <a:off x="2147765" y="209520"/>
                <a:ext cx="9548934" cy="369332"/>
              </a:xfrm>
              <a:prstGeom prst="rect">
                <a:avLst/>
              </a:prstGeom>
              <a:solidFill>
                <a:srgbClr val="004A93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>
                    <a:solidFill>
                      <a:schemeClr val="bg1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연구소 소개</a:t>
                </a:r>
              </a:p>
            </p:txBody>
          </p:sp>
        </p:grpSp>
        <p:pic>
          <p:nvPicPr>
            <p:cNvPr id="4" name="그래픽 3">
              <a:extLst>
                <a:ext uri="{FF2B5EF4-FFF2-40B4-BE49-F238E27FC236}">
                  <a16:creationId xmlns:a16="http://schemas.microsoft.com/office/drawing/2014/main" id="{82DF7795-B6A8-4C12-BBC9-75A09EDB7A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948366" y="123284"/>
              <a:ext cx="286752" cy="282596"/>
            </a:xfrm>
            <a:prstGeom prst="rect">
              <a:avLst/>
            </a:prstGeom>
          </p:spPr>
        </p:pic>
        <p:pic>
          <p:nvPicPr>
            <p:cNvPr id="5" name="그래픽 4">
              <a:extLst>
                <a:ext uri="{FF2B5EF4-FFF2-40B4-BE49-F238E27FC236}">
                  <a16:creationId xmlns:a16="http://schemas.microsoft.com/office/drawing/2014/main" id="{7C1B368E-64D9-4CB5-95B1-17E3A9AEA1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473242" y="373640"/>
              <a:ext cx="185358" cy="182672"/>
            </a:xfrm>
            <a:prstGeom prst="rect">
              <a:avLst/>
            </a:prstGeom>
          </p:spPr>
        </p:pic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CEA5789-A07A-4848-B615-F5DF82EF5DC2}"/>
                </a:ext>
              </a:extLst>
            </p:cNvPr>
            <p:cNvCxnSpPr>
              <a:cxnSpLocks/>
              <a:stCxn id="9" idx="3"/>
              <a:endCxn id="10" idx="1"/>
            </p:cNvCxnSpPr>
            <p:nvPr/>
          </p:nvCxnSpPr>
          <p:spPr>
            <a:xfrm>
              <a:off x="1973935" y="390491"/>
              <a:ext cx="238124" cy="0"/>
            </a:xfrm>
            <a:prstGeom prst="line">
              <a:avLst/>
            </a:prstGeom>
            <a:ln w="19050">
              <a:solidFill>
                <a:srgbClr val="004A9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ADFF0D6-4F26-4804-9AAD-BCF97DDDCF12}"/>
                </a:ext>
              </a:extLst>
            </p:cNvPr>
            <p:cNvSpPr txBox="1"/>
            <p:nvPr/>
          </p:nvSpPr>
          <p:spPr>
            <a:xfrm>
              <a:off x="0" y="6596389"/>
              <a:ext cx="269817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>
                  <a:solidFill>
                    <a:schemeClr val="bg1">
                      <a:lumMod val="75000"/>
                    </a:schemeClr>
                  </a:solidFill>
                  <a:latin typeface="+mn-ea"/>
                </a:rPr>
                <a:t>2022 KOPRI WEBSITE RENEWAL PROJECT</a:t>
              </a:r>
              <a:endParaRPr lang="ko-KR" altLang="en-US" sz="1000" dirty="0">
                <a:solidFill>
                  <a:schemeClr val="bg1">
                    <a:lumMod val="75000"/>
                  </a:schemeClr>
                </a:solidFill>
                <a:latin typeface="+mn-ea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BA9489A-B49D-4B06-AB9C-A2FE708C125B}"/>
                </a:ext>
              </a:extLst>
            </p:cNvPr>
            <p:cNvSpPr txBox="1"/>
            <p:nvPr/>
          </p:nvSpPr>
          <p:spPr>
            <a:xfrm>
              <a:off x="11850240" y="6596389"/>
              <a:ext cx="34176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1000">
                  <a:solidFill>
                    <a:schemeClr val="bg1">
                      <a:lumMod val="75000"/>
                    </a:schemeClr>
                  </a:solidFill>
                  <a:latin typeface="+mn-ea"/>
                </a:rPr>
                <a:t>2P</a:t>
              </a:r>
              <a:endParaRPr lang="ko-KR" altLang="en-US" sz="1000" dirty="0">
                <a:solidFill>
                  <a:schemeClr val="bg1">
                    <a:lumMod val="75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8BB85368-0312-4BC1-BA1F-F2C4852FBEF3}"/>
              </a:ext>
            </a:extLst>
          </p:cNvPr>
          <p:cNvGrpSpPr/>
          <p:nvPr/>
        </p:nvGrpSpPr>
        <p:grpSpPr>
          <a:xfrm>
            <a:off x="775766" y="1744011"/>
            <a:ext cx="10640468" cy="3369979"/>
            <a:chOff x="1600200" y="1534919"/>
            <a:chExt cx="10778275" cy="3369979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209B0A4A-9881-425B-80D5-3175F5C104AA}"/>
                </a:ext>
              </a:extLst>
            </p:cNvPr>
            <p:cNvGrpSpPr/>
            <p:nvPr/>
          </p:nvGrpSpPr>
          <p:grpSpPr>
            <a:xfrm>
              <a:off x="1600200" y="1690687"/>
              <a:ext cx="3876675" cy="2981325"/>
              <a:chOff x="1876425" y="1690687"/>
              <a:chExt cx="3876675" cy="2981325"/>
            </a:xfrm>
          </p:grpSpPr>
          <p:pic>
            <p:nvPicPr>
              <p:cNvPr id="16" name="그래픽 15">
                <a:extLst>
                  <a:ext uri="{FF2B5EF4-FFF2-40B4-BE49-F238E27FC236}">
                    <a16:creationId xmlns:a16="http://schemas.microsoft.com/office/drawing/2014/main" id="{33C99649-325F-44A1-BFF5-4EC5B0C13E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876425" y="1690687"/>
                <a:ext cx="3876675" cy="2981325"/>
              </a:xfrm>
              <a:prstGeom prst="rect">
                <a:avLst/>
              </a:prstGeom>
            </p:spPr>
          </p:pic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08365CB-09E6-4A23-8351-8D14C14091B3}"/>
                  </a:ext>
                </a:extLst>
              </p:cNvPr>
              <p:cNvSpPr txBox="1"/>
              <p:nvPr/>
            </p:nvSpPr>
            <p:spPr>
              <a:xfrm>
                <a:off x="2958062" y="2535018"/>
                <a:ext cx="1713396" cy="12926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dirty="0">
                    <a:solidFill>
                      <a:srgbClr val="0CA0CD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극지 연구</a:t>
                </a:r>
                <a:endParaRPr lang="en-US" altLang="ko-KR" dirty="0">
                  <a:solidFill>
                    <a:srgbClr val="0CA0CD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  <a:p>
                <a:pPr algn="ctr"/>
                <a:r>
                  <a:rPr lang="ko-KR" altLang="en-US" dirty="0">
                    <a:solidFill>
                      <a:srgbClr val="0CA0CD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글로벌 선도 기관</a:t>
                </a:r>
                <a:endParaRPr lang="en-US" altLang="ko-KR" dirty="0">
                  <a:solidFill>
                    <a:srgbClr val="0CA0CD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  <a:p>
                <a:pPr algn="ctr"/>
                <a:endParaRPr lang="en-US" altLang="ko-KR" dirty="0">
                  <a:solidFill>
                    <a:srgbClr val="004A93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  <a:p>
                <a:pPr algn="ctr"/>
                <a:r>
                  <a:rPr lang="en-US" altLang="ko-KR" sz="2400" dirty="0">
                    <a:solidFill>
                      <a:srgbClr val="004A93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“KOPRI”</a:t>
                </a:r>
                <a:endParaRPr lang="ko-KR" altLang="en-US" sz="2400" dirty="0">
                  <a:solidFill>
                    <a:srgbClr val="004A93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C65B05B-E0E5-44BE-8D1D-8656AE803CDD}"/>
                </a:ext>
              </a:extLst>
            </p:cNvPr>
            <p:cNvSpPr txBox="1"/>
            <p:nvPr/>
          </p:nvSpPr>
          <p:spPr>
            <a:xfrm>
              <a:off x="5682785" y="1534919"/>
              <a:ext cx="537660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chemeClr val="bg1">
                      <a:lumMod val="7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“</a:t>
              </a:r>
              <a:r>
                <a:rPr lang="ko-KR" altLang="en-US" b="1" dirty="0">
                  <a:solidFill>
                    <a:schemeClr val="bg1">
                      <a:lumMod val="7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변화에 </a:t>
              </a:r>
              <a:r>
                <a:rPr lang="ko-KR" altLang="en-US" b="1" dirty="0" err="1">
                  <a:solidFill>
                    <a:schemeClr val="bg1">
                      <a:lumMod val="7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열려있는</a:t>
              </a:r>
              <a:r>
                <a:rPr lang="ko-KR" altLang="en-US" b="1" dirty="0">
                  <a:solidFill>
                    <a:schemeClr val="bg1">
                      <a:lumMod val="7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ko-KR" altLang="en-US" b="1" dirty="0">
                  <a:solidFill>
                    <a:srgbClr val="0CA0CD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혁신 마인드</a:t>
              </a:r>
              <a:r>
                <a:rPr lang="ko-KR" altLang="en-US" b="1" dirty="0">
                  <a:solidFill>
                    <a:schemeClr val="bg1">
                      <a:lumMod val="7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로</a:t>
              </a:r>
              <a:r>
                <a:rPr lang="en-US" altLang="ko-KR" b="1" dirty="0">
                  <a:solidFill>
                    <a:schemeClr val="bg1">
                      <a:lumMod val="7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, </a:t>
              </a:r>
              <a:r>
                <a:rPr lang="ko-KR" altLang="en-US" b="1" dirty="0">
                  <a:solidFill>
                    <a:schemeClr val="bg1">
                      <a:lumMod val="7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세상 끝 극지에서</a:t>
              </a:r>
              <a:br>
                <a:rPr lang="ko-KR" altLang="en-US" b="1" dirty="0">
                  <a:solidFill>
                    <a:schemeClr val="bg1">
                      <a:lumMod val="7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</a:br>
              <a:r>
                <a:rPr lang="ko-KR" altLang="en-US" b="1" dirty="0">
                  <a:solidFill>
                    <a:schemeClr val="bg1">
                      <a:lumMod val="7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우리 </a:t>
              </a:r>
              <a:r>
                <a:rPr lang="ko-KR" altLang="en-US" b="1" dirty="0">
                  <a:solidFill>
                    <a:srgbClr val="0CA0CD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사회에 공헌</a:t>
              </a:r>
              <a:r>
                <a:rPr lang="ko-KR" altLang="en-US" b="1" dirty="0">
                  <a:solidFill>
                    <a:schemeClr val="bg1">
                      <a:lumMod val="7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할 수 있는 </a:t>
              </a:r>
              <a:r>
                <a:rPr lang="ko-KR" altLang="en-US" b="1" dirty="0">
                  <a:solidFill>
                    <a:srgbClr val="0CA0CD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무형의 가치</a:t>
              </a:r>
              <a:r>
                <a:rPr lang="ko-KR" altLang="en-US" b="1" dirty="0">
                  <a:solidFill>
                    <a:schemeClr val="bg1">
                      <a:lumMod val="7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를 만들겠습니다</a:t>
              </a:r>
              <a:r>
                <a:rPr lang="en-US" altLang="ko-KR" b="1" dirty="0">
                  <a:solidFill>
                    <a:schemeClr val="bg1">
                      <a:lumMod val="7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.”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DEB635C-22BC-416B-8364-6EDAACD67AAB}"/>
                </a:ext>
              </a:extLst>
            </p:cNvPr>
            <p:cNvSpPr txBox="1"/>
            <p:nvPr/>
          </p:nvSpPr>
          <p:spPr>
            <a:xfrm>
              <a:off x="5775848" y="2442685"/>
              <a:ext cx="6602627" cy="24622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solidFill>
                    <a:schemeClr val="bg1">
                      <a:lumMod val="7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극지연구소는 </a:t>
              </a:r>
              <a:r>
                <a:rPr lang="en-US" altLang="ko-KR" sz="1400" dirty="0">
                  <a:solidFill>
                    <a:srgbClr val="004A93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2</a:t>
              </a:r>
              <a:r>
                <a:rPr lang="ko-KR" altLang="en-US" sz="1400" dirty="0">
                  <a:solidFill>
                    <a:srgbClr val="004A93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개의 남극과학기지와 </a:t>
              </a:r>
              <a:r>
                <a:rPr lang="en-US" altLang="ko-KR" sz="1400" dirty="0">
                  <a:solidFill>
                    <a:srgbClr val="004A93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1</a:t>
              </a:r>
              <a:r>
                <a:rPr lang="ko-KR" altLang="en-US" sz="1400" dirty="0">
                  <a:solidFill>
                    <a:srgbClr val="004A93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개의 북극과학기지</a:t>
              </a:r>
              <a:r>
                <a:rPr lang="en-US" altLang="ko-KR" sz="1400" dirty="0">
                  <a:solidFill>
                    <a:srgbClr val="004A93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,</a:t>
              </a:r>
            </a:p>
            <a:p>
              <a:r>
                <a:rPr lang="ko-KR" altLang="en-US" sz="1400" dirty="0">
                  <a:solidFill>
                    <a:srgbClr val="004A93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그리고 쇄빙연구선 </a:t>
              </a:r>
              <a:r>
                <a:rPr lang="ko-KR" altLang="en-US" sz="1400" dirty="0" err="1">
                  <a:solidFill>
                    <a:srgbClr val="004A93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아라온호</a:t>
              </a:r>
              <a:r>
                <a:rPr lang="ko-KR" altLang="en-US" sz="1400" dirty="0" err="1">
                  <a:solidFill>
                    <a:schemeClr val="bg1">
                      <a:lumMod val="7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까지</a:t>
              </a:r>
              <a:r>
                <a:rPr lang="ko-KR" altLang="en-US" sz="1400" dirty="0">
                  <a:solidFill>
                    <a:schemeClr val="bg1">
                      <a:lumMod val="7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우수한 극지인프라를 바탕으로 </a:t>
              </a:r>
              <a:endParaRPr lang="en-US" altLang="ko-KR" sz="1400" dirty="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r>
                <a:rPr lang="ko-KR" altLang="en-US" sz="1400" dirty="0">
                  <a:solidFill>
                    <a:schemeClr val="bg1">
                      <a:lumMod val="7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세계가 주목하는 연구 성과를 위해 오늘도 열심히 연구에 매진하고 있습니다</a:t>
              </a:r>
              <a:r>
                <a:rPr lang="en-US" altLang="ko-KR" sz="1400" dirty="0">
                  <a:solidFill>
                    <a:schemeClr val="bg1">
                      <a:lumMod val="7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.</a:t>
              </a:r>
            </a:p>
            <a:p>
              <a:endParaRPr lang="en-US" altLang="ko-KR" sz="1400" dirty="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fontAlgn="t" latinLnBrk="0"/>
              <a:r>
                <a:rPr lang="ko-KR" altLang="en-US" sz="1400" dirty="0">
                  <a:solidFill>
                    <a:schemeClr val="bg1">
                      <a:lumMod val="7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최근 </a:t>
              </a:r>
              <a:r>
                <a:rPr lang="ko-KR" altLang="en-US" sz="1400" dirty="0">
                  <a:solidFill>
                    <a:srgbClr val="004A93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코로나</a:t>
              </a:r>
              <a:r>
                <a:rPr lang="en-US" altLang="ko-KR" sz="1400" dirty="0">
                  <a:solidFill>
                    <a:srgbClr val="004A93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19 </a:t>
              </a:r>
              <a:r>
                <a:rPr lang="ko-KR" altLang="en-US" sz="1400" dirty="0">
                  <a:solidFill>
                    <a:srgbClr val="004A93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확산</a:t>
              </a:r>
              <a:r>
                <a:rPr lang="ko-KR" altLang="en-US" sz="1400" dirty="0">
                  <a:solidFill>
                    <a:schemeClr val="bg1">
                      <a:lumMod val="7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으로 다른 극지연구 선진국들조차 현장조사를 꺼리는 지금 상황에서</a:t>
              </a:r>
              <a:r>
                <a:rPr lang="en-US" altLang="ko-KR" sz="1400" dirty="0">
                  <a:solidFill>
                    <a:schemeClr val="bg1">
                      <a:lumMod val="7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, </a:t>
              </a:r>
            </a:p>
            <a:p>
              <a:pPr fontAlgn="t" latinLnBrk="0"/>
              <a:r>
                <a:rPr lang="ko-KR" altLang="en-US" sz="1400" dirty="0">
                  <a:solidFill>
                    <a:schemeClr val="bg1">
                      <a:lumMod val="7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극지연구소는 </a:t>
              </a:r>
              <a:r>
                <a:rPr lang="ko-KR" altLang="en-US" sz="1400" dirty="0" err="1">
                  <a:solidFill>
                    <a:srgbClr val="004A93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무보급</a:t>
              </a:r>
              <a:r>
                <a:rPr lang="ko-KR" altLang="en-US" sz="1400" dirty="0">
                  <a:solidFill>
                    <a:srgbClr val="004A93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ko-KR" altLang="en-US" sz="1400" dirty="0" err="1">
                  <a:solidFill>
                    <a:srgbClr val="004A93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무정박</a:t>
              </a:r>
              <a:r>
                <a:rPr lang="ko-KR" altLang="en-US" sz="1400" dirty="0">
                  <a:solidFill>
                    <a:srgbClr val="004A93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연구</a:t>
              </a:r>
              <a:r>
                <a:rPr lang="ko-KR" altLang="en-US" sz="1400" dirty="0">
                  <a:solidFill>
                    <a:schemeClr val="bg1">
                      <a:lumMod val="7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라는 창의적인 방법으로 이를 </a:t>
              </a:r>
              <a:r>
                <a:rPr lang="ko-KR" altLang="en-US" sz="1400" dirty="0">
                  <a:solidFill>
                    <a:srgbClr val="004A93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극복</a:t>
              </a:r>
              <a:r>
                <a:rPr lang="ko-KR" altLang="en-US" sz="1400" dirty="0">
                  <a:solidFill>
                    <a:schemeClr val="bg1">
                      <a:lumMod val="7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하여 </a:t>
              </a:r>
              <a:endParaRPr lang="en-US" altLang="ko-KR" sz="1400" dirty="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fontAlgn="t" latinLnBrk="0"/>
              <a:r>
                <a:rPr lang="ko-KR" altLang="en-US" sz="1400" dirty="0">
                  <a:solidFill>
                    <a:schemeClr val="bg1">
                      <a:lumMod val="7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올해 북극항해를 무사히 마쳤으며</a:t>
              </a:r>
              <a:r>
                <a:rPr lang="en-US" altLang="ko-KR" sz="1400" dirty="0">
                  <a:solidFill>
                    <a:schemeClr val="bg1">
                      <a:lumMod val="7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, </a:t>
              </a:r>
              <a:r>
                <a:rPr lang="ko-KR" altLang="en-US" sz="1400" dirty="0">
                  <a:solidFill>
                    <a:schemeClr val="bg1">
                      <a:lumMod val="7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이제 긴 남극항해를 준비하고 있습니다</a:t>
              </a:r>
              <a:r>
                <a:rPr lang="en-US" altLang="ko-KR" sz="1400" dirty="0">
                  <a:solidFill>
                    <a:schemeClr val="bg1">
                      <a:lumMod val="7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.</a:t>
              </a:r>
            </a:p>
            <a:p>
              <a:pPr fontAlgn="t" latinLnBrk="0"/>
              <a:endParaRPr lang="en-US" altLang="ko-KR" sz="1400" dirty="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fontAlgn="t" latinLnBrk="0"/>
              <a:r>
                <a:rPr lang="ko-KR" altLang="en-US" sz="1400" dirty="0">
                  <a:solidFill>
                    <a:schemeClr val="bg1">
                      <a:lumMod val="7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극지연구소는 이처럼 변화에 </a:t>
              </a:r>
              <a:r>
                <a:rPr lang="ko-KR" altLang="en-US" sz="1400" dirty="0" err="1">
                  <a:solidFill>
                    <a:schemeClr val="bg1">
                      <a:lumMod val="7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열려있는</a:t>
              </a:r>
              <a:r>
                <a:rPr lang="ko-KR" altLang="en-US" sz="1400" dirty="0">
                  <a:solidFill>
                    <a:schemeClr val="bg1">
                      <a:lumMod val="7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혁신 마인드를 통해</a:t>
              </a:r>
              <a:r>
                <a:rPr lang="en-US" altLang="ko-KR" sz="1400" dirty="0">
                  <a:solidFill>
                    <a:schemeClr val="bg1">
                      <a:lumMod val="7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, </a:t>
              </a:r>
            </a:p>
            <a:p>
              <a:pPr fontAlgn="t" latinLnBrk="0"/>
              <a:r>
                <a:rPr lang="ko-KR" altLang="en-US" sz="1400" dirty="0">
                  <a:solidFill>
                    <a:srgbClr val="004A93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인류에게 닥칠 기후변화에 선제적으로 대응</a:t>
              </a:r>
              <a:r>
                <a:rPr lang="ko-KR" altLang="en-US" sz="1400" dirty="0">
                  <a:solidFill>
                    <a:schemeClr val="bg1">
                      <a:lumMod val="7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하고 극지를 활용한 </a:t>
              </a:r>
              <a:r>
                <a:rPr lang="ko-KR" altLang="en-US" sz="1400" dirty="0">
                  <a:solidFill>
                    <a:srgbClr val="004A93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미래가치 창출</a:t>
              </a:r>
              <a:r>
                <a:rPr lang="ko-KR" altLang="en-US" sz="1400" dirty="0">
                  <a:solidFill>
                    <a:schemeClr val="bg1">
                      <a:lumMod val="7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까지</a:t>
              </a:r>
              <a:r>
                <a:rPr lang="en-US" altLang="ko-KR" sz="1400" dirty="0">
                  <a:solidFill>
                    <a:schemeClr val="bg1">
                      <a:lumMod val="7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, </a:t>
              </a:r>
            </a:p>
            <a:p>
              <a:pPr fontAlgn="t" latinLnBrk="0"/>
              <a:r>
                <a:rPr lang="ko-KR" altLang="en-US" sz="1400" dirty="0">
                  <a:solidFill>
                    <a:schemeClr val="bg1">
                      <a:lumMod val="7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세계속에서 극지연구를 주도하는 </a:t>
              </a:r>
              <a:r>
                <a:rPr lang="ko-KR" altLang="en-US" sz="1400" dirty="0">
                  <a:solidFill>
                    <a:srgbClr val="004A93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최고의 연구기관</a:t>
              </a:r>
              <a:r>
                <a:rPr lang="ko-KR" altLang="en-US" sz="1400" dirty="0">
                  <a:solidFill>
                    <a:schemeClr val="bg1">
                      <a:lumMod val="7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이 되도록 최선의 노력을 다하겠습니다</a:t>
              </a:r>
              <a:r>
                <a:rPr lang="en-US" altLang="ko-KR" sz="1400" dirty="0">
                  <a:solidFill>
                    <a:schemeClr val="bg1">
                      <a:lumMod val="7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138953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4E19A348-D7D5-412F-918F-97BDD6E5452C}"/>
              </a:ext>
            </a:extLst>
          </p:cNvPr>
          <p:cNvGrpSpPr/>
          <p:nvPr/>
        </p:nvGrpSpPr>
        <p:grpSpPr>
          <a:xfrm>
            <a:off x="0" y="123284"/>
            <a:ext cx="12219903" cy="6719326"/>
            <a:chOff x="0" y="123284"/>
            <a:chExt cx="12219903" cy="6719326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AA8CF437-75F3-46CB-B413-5A70DC276687}"/>
                </a:ext>
              </a:extLst>
            </p:cNvPr>
            <p:cNvGrpSpPr/>
            <p:nvPr/>
          </p:nvGrpSpPr>
          <p:grpSpPr>
            <a:xfrm>
              <a:off x="431006" y="205825"/>
              <a:ext cx="11788897" cy="369332"/>
              <a:chOff x="366712" y="209520"/>
              <a:chExt cx="11788897" cy="369332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A7C1930-978C-4AA2-AA6F-43D428FF343F}"/>
                  </a:ext>
                </a:extLst>
              </p:cNvPr>
              <p:cNvSpPr txBox="1"/>
              <p:nvPr/>
            </p:nvSpPr>
            <p:spPr>
              <a:xfrm>
                <a:off x="366712" y="209520"/>
                <a:ext cx="2446417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4A93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ko-KR">
                    <a:solidFill>
                      <a:srgbClr val="004A93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 RENEWAL CONCEPT</a:t>
                </a:r>
                <a:endParaRPr lang="ko-KR" altLang="en-US" dirty="0">
                  <a:solidFill>
                    <a:srgbClr val="004A93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043E5C8-3900-4CD2-A66C-6F79B6FEAC7F}"/>
                  </a:ext>
                </a:extLst>
              </p:cNvPr>
              <p:cNvSpPr txBox="1"/>
              <p:nvPr/>
            </p:nvSpPr>
            <p:spPr>
              <a:xfrm>
                <a:off x="3123522" y="209520"/>
                <a:ext cx="9032087" cy="369332"/>
              </a:xfrm>
              <a:prstGeom prst="rect">
                <a:avLst/>
              </a:prstGeom>
              <a:solidFill>
                <a:srgbClr val="004A93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>
                    <a:solidFill>
                      <a:schemeClr val="bg1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스토리 보드</a:t>
                </a:r>
                <a:endParaRPr lang="en-US" altLang="ko-KR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</p:grpSp>
        <p:pic>
          <p:nvPicPr>
            <p:cNvPr id="4" name="그래픽 3">
              <a:extLst>
                <a:ext uri="{FF2B5EF4-FFF2-40B4-BE49-F238E27FC236}">
                  <a16:creationId xmlns:a16="http://schemas.microsoft.com/office/drawing/2014/main" id="{7C851B4C-C038-4792-BEDF-2B3E1DE02F3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948366" y="123284"/>
              <a:ext cx="286752" cy="282596"/>
            </a:xfrm>
            <a:prstGeom prst="rect">
              <a:avLst/>
            </a:prstGeom>
          </p:spPr>
        </p:pic>
        <p:pic>
          <p:nvPicPr>
            <p:cNvPr id="5" name="그래픽 4">
              <a:extLst>
                <a:ext uri="{FF2B5EF4-FFF2-40B4-BE49-F238E27FC236}">
                  <a16:creationId xmlns:a16="http://schemas.microsoft.com/office/drawing/2014/main" id="{18C10FFD-251F-463E-90A7-C612F647869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473242" y="373640"/>
              <a:ext cx="185358" cy="182672"/>
            </a:xfrm>
            <a:prstGeom prst="rect">
              <a:avLst/>
            </a:prstGeom>
          </p:spPr>
        </p:pic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275D66FF-B95E-4453-BEB1-774AB263A807}"/>
                </a:ext>
              </a:extLst>
            </p:cNvPr>
            <p:cNvCxnSpPr>
              <a:cxnSpLocks/>
              <a:stCxn id="9" idx="3"/>
              <a:endCxn id="10" idx="1"/>
            </p:cNvCxnSpPr>
            <p:nvPr/>
          </p:nvCxnSpPr>
          <p:spPr>
            <a:xfrm>
              <a:off x="2877423" y="390491"/>
              <a:ext cx="310393" cy="0"/>
            </a:xfrm>
            <a:prstGeom prst="line">
              <a:avLst/>
            </a:prstGeom>
            <a:ln w="19050">
              <a:solidFill>
                <a:srgbClr val="004A9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CF5B2D6-F5AB-49B1-A399-74F5782338A3}"/>
                </a:ext>
              </a:extLst>
            </p:cNvPr>
            <p:cNvSpPr txBox="1"/>
            <p:nvPr/>
          </p:nvSpPr>
          <p:spPr>
            <a:xfrm>
              <a:off x="0" y="6596389"/>
              <a:ext cx="260039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>
                  <a:solidFill>
                    <a:schemeClr val="bg1">
                      <a:lumMod val="75000"/>
                    </a:schemeClr>
                  </a:solidFill>
                  <a:latin typeface="+mn-ea"/>
                </a:rPr>
                <a:t>2022 KOPRI WEBSITE RENEWAL PROJECT</a:t>
              </a:r>
              <a:endParaRPr lang="ko-KR" altLang="en-US" sz="1000" dirty="0">
                <a:solidFill>
                  <a:schemeClr val="bg1">
                    <a:lumMod val="75000"/>
                  </a:schemeClr>
                </a:solidFill>
                <a:latin typeface="+mn-ea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96D0E09-79B6-4FB2-9E1E-5CE8018A14F1}"/>
                </a:ext>
              </a:extLst>
            </p:cNvPr>
            <p:cNvSpPr txBox="1"/>
            <p:nvPr/>
          </p:nvSpPr>
          <p:spPr>
            <a:xfrm>
              <a:off x="11792532" y="6596389"/>
              <a:ext cx="39946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1000">
                  <a:solidFill>
                    <a:schemeClr val="bg1">
                      <a:lumMod val="75000"/>
                    </a:schemeClr>
                  </a:solidFill>
                  <a:latin typeface="+mn-ea"/>
                </a:rPr>
                <a:t>29P</a:t>
              </a:r>
              <a:endParaRPr lang="ko-KR" altLang="en-US" sz="1000">
                <a:solidFill>
                  <a:schemeClr val="bg1">
                    <a:lumMod val="75000"/>
                  </a:schemeClr>
                </a:solidFill>
                <a:latin typeface="+mn-ea"/>
              </a:endParaRPr>
            </a:p>
          </p:txBody>
        </p:sp>
      </p:grpSp>
      <p:sp>
        <p:nvSpPr>
          <p:cNvPr id="96" name="TextBox 95">
            <a:extLst>
              <a:ext uri="{FF2B5EF4-FFF2-40B4-BE49-F238E27FC236}">
                <a16:creationId xmlns:a16="http://schemas.microsoft.com/office/drawing/2014/main" id="{CF4FAC9F-9DF9-4BEB-BC20-B271755459E4}"/>
              </a:ext>
            </a:extLst>
          </p:cNvPr>
          <p:cNvSpPr txBox="1"/>
          <p:nvPr/>
        </p:nvSpPr>
        <p:spPr>
          <a:xfrm>
            <a:off x="1254257" y="763840"/>
            <a:ext cx="1091800" cy="2308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900" b="1" dirty="0">
                <a:latin typeface="+mn-ea"/>
              </a:rPr>
              <a:t>프로젝트이름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A04DC746-BD67-4C12-BCD4-739C8ACE0E4F}"/>
              </a:ext>
            </a:extLst>
          </p:cNvPr>
          <p:cNvSpPr txBox="1"/>
          <p:nvPr/>
        </p:nvSpPr>
        <p:spPr>
          <a:xfrm>
            <a:off x="1254257" y="1002137"/>
            <a:ext cx="1091800" cy="2308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900" b="1" dirty="0">
                <a:latin typeface="+mn-ea"/>
              </a:rPr>
              <a:t>내용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261CA14-9099-48D2-903C-2890A079B5AE}"/>
              </a:ext>
            </a:extLst>
          </p:cNvPr>
          <p:cNvSpPr txBox="1"/>
          <p:nvPr/>
        </p:nvSpPr>
        <p:spPr>
          <a:xfrm>
            <a:off x="2342618" y="760984"/>
            <a:ext cx="2659863" cy="23083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900">
                <a:latin typeface="+mn-ea"/>
              </a:rPr>
              <a:t>2022 </a:t>
            </a:r>
            <a:r>
              <a:rPr lang="ko-KR" altLang="en-US" sz="900">
                <a:latin typeface="+mn-ea"/>
              </a:rPr>
              <a:t>극지연구소 웹사이트 리뉴얼</a:t>
            </a:r>
            <a:endParaRPr lang="ko-KR" altLang="en-US" sz="900" dirty="0">
              <a:latin typeface="+mn-ea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28E9DEF9-37D0-488D-9F5C-04C58CC9E8C2}"/>
              </a:ext>
            </a:extLst>
          </p:cNvPr>
          <p:cNvSpPr txBox="1"/>
          <p:nvPr/>
        </p:nvSpPr>
        <p:spPr>
          <a:xfrm>
            <a:off x="2342618" y="999282"/>
            <a:ext cx="6421843" cy="23083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900" dirty="0" err="1">
                <a:latin typeface="+mn-ea"/>
              </a:rPr>
              <a:t>메인페이지</a:t>
            </a:r>
            <a:r>
              <a:rPr lang="ko-KR" altLang="en-US" sz="900" dirty="0">
                <a:latin typeface="+mn-ea"/>
              </a:rPr>
              <a:t> </a:t>
            </a:r>
            <a:r>
              <a:rPr lang="ko-KR" altLang="en-US" sz="900">
                <a:latin typeface="+mn-ea"/>
              </a:rPr>
              <a:t>레이아웃 </a:t>
            </a:r>
            <a:r>
              <a:rPr lang="en-US" altLang="ko-KR" sz="900">
                <a:latin typeface="+mn-ea"/>
              </a:rPr>
              <a:t>1-1</a:t>
            </a:r>
            <a:endParaRPr lang="ko-KR" altLang="en-US" sz="900" dirty="0">
              <a:latin typeface="+mn-ea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5337A99D-F5C2-4E55-BA6D-EE38CD20DE43}"/>
              </a:ext>
            </a:extLst>
          </p:cNvPr>
          <p:cNvSpPr txBox="1"/>
          <p:nvPr/>
        </p:nvSpPr>
        <p:spPr>
          <a:xfrm>
            <a:off x="8757583" y="763840"/>
            <a:ext cx="919863" cy="2308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900" b="1" dirty="0">
                <a:latin typeface="+mn-ea"/>
              </a:rPr>
              <a:t>버전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473B865D-5E90-4963-82B5-0FBD3B07F13B}"/>
              </a:ext>
            </a:extLst>
          </p:cNvPr>
          <p:cNvSpPr txBox="1"/>
          <p:nvPr/>
        </p:nvSpPr>
        <p:spPr>
          <a:xfrm>
            <a:off x="8757583" y="1002137"/>
            <a:ext cx="919863" cy="2308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900" b="1" dirty="0">
                <a:latin typeface="+mn-ea"/>
              </a:rPr>
              <a:t>작성자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C727E5F7-1CC2-4A22-9BD7-318A7A02B535}"/>
              </a:ext>
            </a:extLst>
          </p:cNvPr>
          <p:cNvSpPr txBox="1"/>
          <p:nvPr/>
        </p:nvSpPr>
        <p:spPr>
          <a:xfrm>
            <a:off x="9677446" y="760984"/>
            <a:ext cx="1262017" cy="23083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900" dirty="0">
                <a:latin typeface="+mn-ea"/>
              </a:rPr>
              <a:t>1.0</a:t>
            </a:r>
            <a:endParaRPr lang="ko-KR" altLang="en-US" sz="900" dirty="0">
              <a:latin typeface="+mn-ea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04649D8B-D8CE-4400-B540-4B9E64E5A467}"/>
              </a:ext>
            </a:extLst>
          </p:cNvPr>
          <p:cNvSpPr txBox="1"/>
          <p:nvPr/>
        </p:nvSpPr>
        <p:spPr>
          <a:xfrm>
            <a:off x="9677446" y="999282"/>
            <a:ext cx="1262017" cy="23083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900">
                <a:latin typeface="+mn-ea"/>
              </a:rPr>
              <a:t>이송이</a:t>
            </a:r>
            <a:endParaRPr lang="ko-KR" altLang="en-US" sz="900" dirty="0">
              <a:latin typeface="+mn-ea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0F795BC6-882E-4DFF-B36A-BBDD9253A872}"/>
              </a:ext>
            </a:extLst>
          </p:cNvPr>
          <p:cNvSpPr txBox="1"/>
          <p:nvPr/>
        </p:nvSpPr>
        <p:spPr>
          <a:xfrm>
            <a:off x="5002481" y="763840"/>
            <a:ext cx="1091800" cy="2308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900" b="1" dirty="0">
                <a:latin typeface="+mn-ea"/>
              </a:rPr>
              <a:t>화면이름</a:t>
            </a:r>
            <a:r>
              <a:rPr lang="en-US" altLang="ko-KR" sz="900" b="1" dirty="0">
                <a:latin typeface="+mn-ea"/>
              </a:rPr>
              <a:t>(ID)</a:t>
            </a:r>
            <a:endParaRPr lang="ko-KR" altLang="en-US" sz="900" b="1" dirty="0">
              <a:latin typeface="+mn-ea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09BA3627-3332-42DA-8222-C7B289130D57}"/>
              </a:ext>
            </a:extLst>
          </p:cNvPr>
          <p:cNvSpPr txBox="1"/>
          <p:nvPr/>
        </p:nvSpPr>
        <p:spPr>
          <a:xfrm>
            <a:off x="6101159" y="760984"/>
            <a:ext cx="2656425" cy="23083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900" dirty="0" err="1">
                <a:latin typeface="+mn-ea"/>
              </a:rPr>
              <a:t>메인페이지</a:t>
            </a:r>
            <a:r>
              <a:rPr lang="ko-KR" altLang="en-US" sz="900" dirty="0">
                <a:latin typeface="+mn-ea"/>
              </a:rPr>
              <a:t> </a:t>
            </a:r>
            <a:r>
              <a:rPr lang="en-US" altLang="ko-KR" sz="900" dirty="0">
                <a:latin typeface="+mn-ea"/>
              </a:rPr>
              <a:t>( 0.</a:t>
            </a:r>
            <a:r>
              <a:rPr lang="ko-KR" altLang="en-US" sz="900" dirty="0">
                <a:latin typeface="+mn-ea"/>
              </a:rPr>
              <a:t>메인</a:t>
            </a:r>
            <a:r>
              <a:rPr lang="en-US" altLang="ko-KR" sz="900" dirty="0">
                <a:latin typeface="+mn-ea"/>
              </a:rPr>
              <a:t> )</a:t>
            </a:r>
            <a:endParaRPr lang="ko-KR" altLang="en-US" sz="900" dirty="0">
              <a:latin typeface="+mn-ea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948AC1A1-A12E-48E6-A131-94FFCDE4BB34}"/>
              </a:ext>
            </a:extLst>
          </p:cNvPr>
          <p:cNvSpPr txBox="1"/>
          <p:nvPr/>
        </p:nvSpPr>
        <p:spPr>
          <a:xfrm>
            <a:off x="8757583" y="1237808"/>
            <a:ext cx="2181880" cy="2308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en-US" altLang="ko-KR" sz="900" b="1" dirty="0">
                <a:latin typeface="+mn-ea"/>
              </a:rPr>
              <a:t>Description</a:t>
            </a:r>
            <a:endParaRPr lang="ko-KR" altLang="en-US" sz="900" b="1" dirty="0">
              <a:latin typeface="+mn-ea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36E9BD0F-AF9B-42E6-A5AB-35D385DD3A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30687" y="1472373"/>
            <a:ext cx="1808776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latinLnBrk="1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latinLnBrk="1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latinLnBrk="1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latinLnBrk="1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hangingPunct="1"/>
            <a:r>
              <a:rPr lang="ko-KR" altLang="en-US" sz="900">
                <a:latin typeface="+mn-ea"/>
                <a:ea typeface="+mn-ea"/>
              </a:rPr>
              <a:t>설명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A0301AAC-7E2A-491D-8AE0-5008EA3DE7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57583" y="1468869"/>
            <a:ext cx="448756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latinLnBrk="1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latinLnBrk="1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latinLnBrk="1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latinLnBrk="1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hangingPunct="1"/>
            <a:r>
              <a:rPr lang="ko-KR" altLang="en-US" sz="900">
                <a:latin typeface="+mn-ea"/>
                <a:ea typeface="+mn-ea"/>
              </a:rPr>
              <a:t>번호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3C3BF901-FB50-4AB6-B57E-08A66FB8D8AB}"/>
              </a:ext>
            </a:extLst>
          </p:cNvPr>
          <p:cNvSpPr txBox="1"/>
          <p:nvPr/>
        </p:nvSpPr>
        <p:spPr>
          <a:xfrm>
            <a:off x="8770476" y="1707167"/>
            <a:ext cx="450475" cy="23083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900">
                <a:latin typeface="+mn-ea"/>
              </a:rPr>
              <a:t>1</a:t>
            </a:r>
            <a:endParaRPr lang="ko-KR" altLang="en-US" sz="900" dirty="0">
              <a:latin typeface="+mn-ea"/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33D98684-C0E3-4F77-A25B-846964058240}"/>
              </a:ext>
            </a:extLst>
          </p:cNvPr>
          <p:cNvSpPr txBox="1"/>
          <p:nvPr/>
        </p:nvSpPr>
        <p:spPr>
          <a:xfrm>
            <a:off x="9128968" y="1707167"/>
            <a:ext cx="1808776" cy="23083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US" altLang="ko-KR" sz="900">
                <a:latin typeface="+mn-ea"/>
              </a:rPr>
              <a:t>LOGO</a:t>
            </a:r>
            <a:endParaRPr lang="ko-KR" altLang="en-US" sz="900" dirty="0">
              <a:latin typeface="+mn-ea"/>
            </a:endParaRPr>
          </a:p>
        </p:txBody>
      </p:sp>
      <p:cxnSp>
        <p:nvCxnSpPr>
          <p:cNvPr id="111" name="직선 연결선 110">
            <a:extLst>
              <a:ext uri="{FF2B5EF4-FFF2-40B4-BE49-F238E27FC236}">
                <a16:creationId xmlns:a16="http://schemas.microsoft.com/office/drawing/2014/main" id="{2194BEFD-F672-4933-8EEE-5557BC07B035}"/>
              </a:ext>
            </a:extLst>
          </p:cNvPr>
          <p:cNvCxnSpPr>
            <a:cxnSpLocks/>
            <a:stCxn id="105" idx="3"/>
          </p:cNvCxnSpPr>
          <p:nvPr/>
        </p:nvCxnSpPr>
        <p:spPr>
          <a:xfrm>
            <a:off x="8757584" y="876400"/>
            <a:ext cx="0" cy="522061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연결선 111">
            <a:extLst>
              <a:ext uri="{FF2B5EF4-FFF2-40B4-BE49-F238E27FC236}">
                <a16:creationId xmlns:a16="http://schemas.microsoft.com/office/drawing/2014/main" id="{ACCFC9E6-D5BB-464F-ABEF-A5E755F33559}"/>
              </a:ext>
            </a:extLst>
          </p:cNvPr>
          <p:cNvCxnSpPr>
            <a:cxnSpLocks/>
          </p:cNvCxnSpPr>
          <p:nvPr/>
        </p:nvCxnSpPr>
        <p:spPr>
          <a:xfrm flipH="1">
            <a:off x="9133424" y="1468869"/>
            <a:ext cx="12737" cy="4628148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연결선 112">
            <a:extLst>
              <a:ext uri="{FF2B5EF4-FFF2-40B4-BE49-F238E27FC236}">
                <a16:creationId xmlns:a16="http://schemas.microsoft.com/office/drawing/2014/main" id="{F44667D1-51D5-4BA9-9775-5EFFC2B49C2F}"/>
              </a:ext>
            </a:extLst>
          </p:cNvPr>
          <p:cNvCxnSpPr>
            <a:cxnSpLocks/>
          </p:cNvCxnSpPr>
          <p:nvPr/>
        </p:nvCxnSpPr>
        <p:spPr>
          <a:xfrm>
            <a:off x="10939463" y="1213171"/>
            <a:ext cx="0" cy="4883846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연결선 113">
            <a:extLst>
              <a:ext uri="{FF2B5EF4-FFF2-40B4-BE49-F238E27FC236}">
                <a16:creationId xmlns:a16="http://schemas.microsoft.com/office/drawing/2014/main" id="{8407F213-73C0-4BFB-8EE8-B173DCA82420}"/>
              </a:ext>
            </a:extLst>
          </p:cNvPr>
          <p:cNvCxnSpPr>
            <a:cxnSpLocks/>
          </p:cNvCxnSpPr>
          <p:nvPr/>
        </p:nvCxnSpPr>
        <p:spPr>
          <a:xfrm flipH="1">
            <a:off x="1252538" y="6097017"/>
            <a:ext cx="9686925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연결선 114">
            <a:extLst>
              <a:ext uri="{FF2B5EF4-FFF2-40B4-BE49-F238E27FC236}">
                <a16:creationId xmlns:a16="http://schemas.microsoft.com/office/drawing/2014/main" id="{DC8516BA-1170-4EA3-8D73-4FFA94A7927B}"/>
              </a:ext>
            </a:extLst>
          </p:cNvPr>
          <p:cNvCxnSpPr>
            <a:cxnSpLocks/>
          </p:cNvCxnSpPr>
          <p:nvPr/>
        </p:nvCxnSpPr>
        <p:spPr>
          <a:xfrm>
            <a:off x="1252538" y="980129"/>
            <a:ext cx="0" cy="5116888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연결선 115">
            <a:extLst>
              <a:ext uri="{FF2B5EF4-FFF2-40B4-BE49-F238E27FC236}">
                <a16:creationId xmlns:a16="http://schemas.microsoft.com/office/drawing/2014/main" id="{EBC7E4F4-A223-4FC1-992B-8E535626AB8D}"/>
              </a:ext>
            </a:extLst>
          </p:cNvPr>
          <p:cNvCxnSpPr/>
          <p:nvPr/>
        </p:nvCxnSpPr>
        <p:spPr>
          <a:xfrm flipH="1">
            <a:off x="8755864" y="1717680"/>
            <a:ext cx="2183599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TextBox 116">
            <a:extLst>
              <a:ext uri="{FF2B5EF4-FFF2-40B4-BE49-F238E27FC236}">
                <a16:creationId xmlns:a16="http://schemas.microsoft.com/office/drawing/2014/main" id="{6D95F2D0-5F78-4A49-86E0-862D08B66278}"/>
              </a:ext>
            </a:extLst>
          </p:cNvPr>
          <p:cNvSpPr txBox="1"/>
          <p:nvPr/>
        </p:nvSpPr>
        <p:spPr>
          <a:xfrm>
            <a:off x="8770476" y="1933736"/>
            <a:ext cx="450475" cy="23083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900">
                <a:latin typeface="+mn-ea"/>
              </a:rPr>
              <a:t>2</a:t>
            </a:r>
            <a:endParaRPr lang="ko-KR" altLang="en-US" sz="900" dirty="0">
              <a:latin typeface="+mn-ea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C01D10A0-1E79-4A70-A6FC-31A6B6156FA4}"/>
              </a:ext>
            </a:extLst>
          </p:cNvPr>
          <p:cNvSpPr txBox="1"/>
          <p:nvPr/>
        </p:nvSpPr>
        <p:spPr>
          <a:xfrm>
            <a:off x="9128968" y="1933701"/>
            <a:ext cx="1808776" cy="23083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US" altLang="ko-KR" sz="900">
                <a:latin typeface="+mn-ea"/>
              </a:rPr>
              <a:t>GNB-KOPRI</a:t>
            </a:r>
            <a:endParaRPr lang="ko-KR" altLang="en-US" sz="900" dirty="0">
              <a:latin typeface="+mn-ea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C9ABEA39-B411-4C8D-97B5-61258DCDFF2E}"/>
              </a:ext>
            </a:extLst>
          </p:cNvPr>
          <p:cNvSpPr txBox="1"/>
          <p:nvPr/>
        </p:nvSpPr>
        <p:spPr>
          <a:xfrm>
            <a:off x="8770476" y="2159803"/>
            <a:ext cx="450475" cy="23083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900">
                <a:latin typeface="+mn-ea"/>
              </a:rPr>
              <a:t>3</a:t>
            </a:r>
            <a:endParaRPr lang="ko-KR" altLang="en-US" sz="900" dirty="0">
              <a:latin typeface="+mn-ea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E916C58F-CAFC-49CC-96BA-CC0C8C752B3E}"/>
              </a:ext>
            </a:extLst>
          </p:cNvPr>
          <p:cNvSpPr txBox="1"/>
          <p:nvPr/>
        </p:nvSpPr>
        <p:spPr>
          <a:xfrm>
            <a:off x="9128968" y="2160235"/>
            <a:ext cx="1808776" cy="23083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US" altLang="ko-KR" sz="900">
                <a:latin typeface="+mn-ea"/>
              </a:rPr>
              <a:t>GNB-</a:t>
            </a:r>
            <a:r>
              <a:rPr lang="ko-KR" altLang="en-US" sz="900">
                <a:latin typeface="+mn-ea"/>
              </a:rPr>
              <a:t>연구</a:t>
            </a:r>
            <a:endParaRPr lang="ko-KR" altLang="en-US" sz="900" dirty="0">
              <a:latin typeface="+mn-ea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FC1F8650-32D2-4458-A0ED-F04BC77CAB28}"/>
              </a:ext>
            </a:extLst>
          </p:cNvPr>
          <p:cNvSpPr/>
          <p:nvPr/>
        </p:nvSpPr>
        <p:spPr>
          <a:xfrm>
            <a:off x="1490527" y="1338219"/>
            <a:ext cx="1091786" cy="26084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rgbClr val="1A2B61"/>
                </a:solidFill>
                <a:latin typeface="+mn-ea"/>
              </a:rPr>
              <a:t>LOGO</a:t>
            </a:r>
            <a:endParaRPr lang="ko-KR" altLang="en-US" sz="700">
              <a:solidFill>
                <a:srgbClr val="1A2B61"/>
              </a:solidFill>
              <a:latin typeface="+mn-ea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0B3BB1CA-C0A2-49D3-BD70-AC8791177BA0}"/>
              </a:ext>
            </a:extLst>
          </p:cNvPr>
          <p:cNvSpPr/>
          <p:nvPr/>
        </p:nvSpPr>
        <p:spPr>
          <a:xfrm>
            <a:off x="2979919" y="1338219"/>
            <a:ext cx="448753" cy="26084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rgbClr val="1A2B61"/>
                </a:solidFill>
                <a:latin typeface="+mn-ea"/>
              </a:rPr>
              <a:t>GNB</a:t>
            </a:r>
            <a:endParaRPr lang="ko-KR" altLang="en-US" sz="700">
              <a:solidFill>
                <a:srgbClr val="1A2B61"/>
              </a:solidFill>
              <a:latin typeface="+mn-ea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EB4ACF51-5AE0-49EB-8F1B-78A188FBC561}"/>
              </a:ext>
            </a:extLst>
          </p:cNvPr>
          <p:cNvSpPr/>
          <p:nvPr/>
        </p:nvSpPr>
        <p:spPr>
          <a:xfrm>
            <a:off x="3619953" y="1338219"/>
            <a:ext cx="448753" cy="26084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rgbClr val="1A2B61"/>
                </a:solidFill>
                <a:latin typeface="+mn-ea"/>
              </a:rPr>
              <a:t>GNB</a:t>
            </a:r>
            <a:endParaRPr lang="ko-KR" altLang="en-US" sz="700">
              <a:solidFill>
                <a:srgbClr val="1A2B61"/>
              </a:solidFill>
              <a:latin typeface="+mn-ea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98E9B583-8B6B-4F62-8091-EEE53CAF719C}"/>
              </a:ext>
            </a:extLst>
          </p:cNvPr>
          <p:cNvSpPr/>
          <p:nvPr/>
        </p:nvSpPr>
        <p:spPr>
          <a:xfrm>
            <a:off x="4259987" y="1338219"/>
            <a:ext cx="448753" cy="26084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rgbClr val="1A2B61"/>
                </a:solidFill>
                <a:latin typeface="+mn-ea"/>
              </a:rPr>
              <a:t>GNB</a:t>
            </a:r>
            <a:endParaRPr lang="ko-KR" altLang="en-US" sz="700">
              <a:solidFill>
                <a:srgbClr val="1A2B61"/>
              </a:solidFill>
              <a:latin typeface="+mn-ea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2A1B1337-87F7-4A80-9B3F-C11DF558A142}"/>
              </a:ext>
            </a:extLst>
          </p:cNvPr>
          <p:cNvSpPr/>
          <p:nvPr/>
        </p:nvSpPr>
        <p:spPr>
          <a:xfrm>
            <a:off x="4900021" y="1338219"/>
            <a:ext cx="448753" cy="26084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rgbClr val="1A2B61"/>
                </a:solidFill>
                <a:latin typeface="+mn-ea"/>
              </a:rPr>
              <a:t>GNB</a:t>
            </a:r>
            <a:endParaRPr lang="ko-KR" altLang="en-US" sz="700">
              <a:solidFill>
                <a:srgbClr val="1A2B61"/>
              </a:solidFill>
              <a:latin typeface="+mn-ea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490CD38D-4610-41A0-9FC3-8190E35C9533}"/>
              </a:ext>
            </a:extLst>
          </p:cNvPr>
          <p:cNvSpPr/>
          <p:nvPr/>
        </p:nvSpPr>
        <p:spPr>
          <a:xfrm>
            <a:off x="5538912" y="1338219"/>
            <a:ext cx="448753" cy="26084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rgbClr val="1A2B61"/>
                </a:solidFill>
                <a:latin typeface="+mn-ea"/>
              </a:rPr>
              <a:t>GNB</a:t>
            </a:r>
            <a:endParaRPr lang="ko-KR" altLang="en-US" sz="700">
              <a:solidFill>
                <a:srgbClr val="1A2B61"/>
              </a:solidFill>
              <a:latin typeface="+mn-ea"/>
            </a:endParaRPr>
          </a:p>
        </p:txBody>
      </p:sp>
      <p:sp>
        <p:nvSpPr>
          <p:cNvPr id="137" name="사각형: 둥근 모서리 136">
            <a:extLst>
              <a:ext uri="{FF2B5EF4-FFF2-40B4-BE49-F238E27FC236}">
                <a16:creationId xmlns:a16="http://schemas.microsoft.com/office/drawing/2014/main" id="{F31F9425-F6EB-4875-88DC-691D18D6BEDD}"/>
              </a:ext>
            </a:extLst>
          </p:cNvPr>
          <p:cNvSpPr/>
          <p:nvPr/>
        </p:nvSpPr>
        <p:spPr>
          <a:xfrm>
            <a:off x="6277432" y="1357148"/>
            <a:ext cx="554368" cy="23083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rgbClr val="1A2B61"/>
                </a:solidFill>
                <a:latin typeface="+mn-ea"/>
              </a:rPr>
              <a:t>HOME</a:t>
            </a:r>
            <a:endParaRPr lang="ko-KR" altLang="en-US" sz="700">
              <a:solidFill>
                <a:srgbClr val="1A2B61"/>
              </a:solidFill>
              <a:latin typeface="+mn-ea"/>
            </a:endParaRPr>
          </a:p>
        </p:txBody>
      </p:sp>
      <p:sp>
        <p:nvSpPr>
          <p:cNvPr id="138" name="사각형: 둥근 모서리 137">
            <a:extLst>
              <a:ext uri="{FF2B5EF4-FFF2-40B4-BE49-F238E27FC236}">
                <a16:creationId xmlns:a16="http://schemas.microsoft.com/office/drawing/2014/main" id="{38FE23AE-9CB7-4EA9-A8DD-A14FC3607451}"/>
              </a:ext>
            </a:extLst>
          </p:cNvPr>
          <p:cNvSpPr/>
          <p:nvPr/>
        </p:nvSpPr>
        <p:spPr>
          <a:xfrm>
            <a:off x="6956594" y="1357148"/>
            <a:ext cx="554368" cy="23083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rgbClr val="1A2B61"/>
                </a:solidFill>
                <a:latin typeface="+mn-ea"/>
              </a:rPr>
              <a:t>ENG</a:t>
            </a:r>
            <a:endParaRPr lang="ko-KR" altLang="en-US" sz="700">
              <a:solidFill>
                <a:srgbClr val="1A2B61"/>
              </a:solidFill>
              <a:latin typeface="+mn-ea"/>
            </a:endParaRPr>
          </a:p>
        </p:txBody>
      </p:sp>
      <p:sp>
        <p:nvSpPr>
          <p:cNvPr id="139" name="사각형: 둥근 모서리 138">
            <a:extLst>
              <a:ext uri="{FF2B5EF4-FFF2-40B4-BE49-F238E27FC236}">
                <a16:creationId xmlns:a16="http://schemas.microsoft.com/office/drawing/2014/main" id="{EA62F580-DC90-4CDF-AFBD-ECBAD0134AB5}"/>
              </a:ext>
            </a:extLst>
          </p:cNvPr>
          <p:cNvSpPr/>
          <p:nvPr/>
        </p:nvSpPr>
        <p:spPr>
          <a:xfrm>
            <a:off x="7633185" y="1357148"/>
            <a:ext cx="554368" cy="23083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rgbClr val="1A2B61"/>
                </a:solidFill>
                <a:latin typeface="+mn-ea"/>
              </a:rPr>
              <a:t>SEARCH</a:t>
            </a:r>
            <a:endParaRPr lang="ko-KR" altLang="en-US" sz="700">
              <a:solidFill>
                <a:srgbClr val="1A2B61"/>
              </a:solidFill>
              <a:latin typeface="+mn-ea"/>
            </a:endParaRPr>
          </a:p>
        </p:txBody>
      </p:sp>
      <p:cxnSp>
        <p:nvCxnSpPr>
          <p:cNvPr id="141" name="직선 연결선 140">
            <a:extLst>
              <a:ext uri="{FF2B5EF4-FFF2-40B4-BE49-F238E27FC236}">
                <a16:creationId xmlns:a16="http://schemas.microsoft.com/office/drawing/2014/main" id="{215F5E53-AEBB-498C-878E-A3740EB981B0}"/>
              </a:ext>
            </a:extLst>
          </p:cNvPr>
          <p:cNvCxnSpPr/>
          <p:nvPr/>
        </p:nvCxnSpPr>
        <p:spPr>
          <a:xfrm>
            <a:off x="8305800" y="1369044"/>
            <a:ext cx="3084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직선 연결선 141">
            <a:extLst>
              <a:ext uri="{FF2B5EF4-FFF2-40B4-BE49-F238E27FC236}">
                <a16:creationId xmlns:a16="http://schemas.microsoft.com/office/drawing/2014/main" id="{36BB018C-9C8D-4A40-BB78-88AE6075A1F0}"/>
              </a:ext>
            </a:extLst>
          </p:cNvPr>
          <p:cNvCxnSpPr/>
          <p:nvPr/>
        </p:nvCxnSpPr>
        <p:spPr>
          <a:xfrm>
            <a:off x="8307630" y="1482088"/>
            <a:ext cx="3084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직선 연결선 142">
            <a:extLst>
              <a:ext uri="{FF2B5EF4-FFF2-40B4-BE49-F238E27FC236}">
                <a16:creationId xmlns:a16="http://schemas.microsoft.com/office/drawing/2014/main" id="{562E6C63-006E-4B21-A32C-375AB54C647B}"/>
              </a:ext>
            </a:extLst>
          </p:cNvPr>
          <p:cNvCxnSpPr/>
          <p:nvPr/>
        </p:nvCxnSpPr>
        <p:spPr>
          <a:xfrm>
            <a:off x="8309460" y="1599876"/>
            <a:ext cx="3084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A1F60E11-E5EF-4B5C-80D0-109E7B76164C}"/>
              </a:ext>
            </a:extLst>
          </p:cNvPr>
          <p:cNvSpPr/>
          <p:nvPr/>
        </p:nvSpPr>
        <p:spPr>
          <a:xfrm>
            <a:off x="1252538" y="1717680"/>
            <a:ext cx="7490435" cy="150589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rgbClr val="1A2B61"/>
                </a:solidFill>
                <a:latin typeface="+mn-ea"/>
              </a:rPr>
              <a:t>VISUAL</a:t>
            </a:r>
            <a:endParaRPr lang="ko-KR" altLang="en-US">
              <a:solidFill>
                <a:srgbClr val="1A2B61"/>
              </a:solidFill>
              <a:latin typeface="+mn-ea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B575DF5A-1E8A-482D-BE38-1548DC7617EC}"/>
              </a:ext>
            </a:extLst>
          </p:cNvPr>
          <p:cNvSpPr/>
          <p:nvPr/>
        </p:nvSpPr>
        <p:spPr>
          <a:xfrm>
            <a:off x="4734895" y="3102425"/>
            <a:ext cx="525721" cy="45719"/>
          </a:xfrm>
          <a:prstGeom prst="rect">
            <a:avLst/>
          </a:prstGeom>
          <a:solidFill>
            <a:srgbClr val="1A2B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srgbClr val="1A2B61"/>
              </a:solidFill>
              <a:latin typeface="+mn-ea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A83E426B-A4E2-4ACB-8061-0F9326A0A72B}"/>
              </a:ext>
            </a:extLst>
          </p:cNvPr>
          <p:cNvSpPr/>
          <p:nvPr/>
        </p:nvSpPr>
        <p:spPr>
          <a:xfrm>
            <a:off x="5430220" y="3102425"/>
            <a:ext cx="525721" cy="45719"/>
          </a:xfrm>
          <a:prstGeom prst="rect">
            <a:avLst/>
          </a:prstGeom>
          <a:solidFill>
            <a:srgbClr val="1A2B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srgbClr val="1A2B61"/>
              </a:solidFill>
              <a:latin typeface="+mn-ea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CC1F822B-2AB6-4BDD-9B9A-C16293C2C6BA}"/>
              </a:ext>
            </a:extLst>
          </p:cNvPr>
          <p:cNvSpPr/>
          <p:nvPr/>
        </p:nvSpPr>
        <p:spPr>
          <a:xfrm>
            <a:off x="4010995" y="3102425"/>
            <a:ext cx="525721" cy="45719"/>
          </a:xfrm>
          <a:prstGeom prst="rect">
            <a:avLst/>
          </a:prstGeom>
          <a:solidFill>
            <a:srgbClr val="1A2B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srgbClr val="1A2B61"/>
              </a:solidFill>
              <a:latin typeface="+mn-ea"/>
            </a:endParaRPr>
          </a:p>
        </p:txBody>
      </p:sp>
      <p:sp>
        <p:nvSpPr>
          <p:cNvPr id="149" name="화살표: 오른쪽 148">
            <a:extLst>
              <a:ext uri="{FF2B5EF4-FFF2-40B4-BE49-F238E27FC236}">
                <a16:creationId xmlns:a16="http://schemas.microsoft.com/office/drawing/2014/main" id="{B12B12EA-24D5-4358-9071-2060303D5D39}"/>
              </a:ext>
            </a:extLst>
          </p:cNvPr>
          <p:cNvSpPr/>
          <p:nvPr/>
        </p:nvSpPr>
        <p:spPr>
          <a:xfrm>
            <a:off x="8548204" y="2372637"/>
            <a:ext cx="171448" cy="190493"/>
          </a:xfrm>
          <a:prstGeom prst="rightArrow">
            <a:avLst/>
          </a:prstGeom>
          <a:solidFill>
            <a:srgbClr val="1A2B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srgbClr val="1A2B61"/>
              </a:solidFill>
              <a:latin typeface="+mn-ea"/>
            </a:endParaRPr>
          </a:p>
        </p:txBody>
      </p:sp>
      <p:sp>
        <p:nvSpPr>
          <p:cNvPr id="150" name="화살표: 왼쪽 149">
            <a:extLst>
              <a:ext uri="{FF2B5EF4-FFF2-40B4-BE49-F238E27FC236}">
                <a16:creationId xmlns:a16="http://schemas.microsoft.com/office/drawing/2014/main" id="{9E4FE297-E5EE-4445-8BAC-C9E8BEBC106C}"/>
              </a:ext>
            </a:extLst>
          </p:cNvPr>
          <p:cNvSpPr/>
          <p:nvPr/>
        </p:nvSpPr>
        <p:spPr>
          <a:xfrm>
            <a:off x="1277105" y="2363091"/>
            <a:ext cx="171448" cy="190493"/>
          </a:xfrm>
          <a:prstGeom prst="leftArrow">
            <a:avLst/>
          </a:prstGeom>
          <a:solidFill>
            <a:srgbClr val="1A2B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>
              <a:solidFill>
                <a:srgbClr val="1A2B61"/>
              </a:solidFill>
              <a:latin typeface="+mn-ea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7CF26054-484E-44D5-9151-1255AB6FF348}"/>
              </a:ext>
            </a:extLst>
          </p:cNvPr>
          <p:cNvSpPr/>
          <p:nvPr/>
        </p:nvSpPr>
        <p:spPr>
          <a:xfrm>
            <a:off x="4963507" y="4177677"/>
            <a:ext cx="1655714" cy="139622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rgbClr val="1A2B61"/>
                </a:solidFill>
                <a:latin typeface="+mn-ea"/>
              </a:rPr>
              <a:t>MEDIA</a:t>
            </a:r>
            <a:endParaRPr lang="ko-KR" altLang="en-US" sz="700">
              <a:solidFill>
                <a:srgbClr val="1A2B61"/>
              </a:solidFill>
              <a:latin typeface="+mn-ea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5FDBE067-B7F8-4E6F-8F08-8143167D6115}"/>
              </a:ext>
            </a:extLst>
          </p:cNvPr>
          <p:cNvSpPr/>
          <p:nvPr/>
        </p:nvSpPr>
        <p:spPr>
          <a:xfrm>
            <a:off x="6716989" y="4177677"/>
            <a:ext cx="1655714" cy="139622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rgbClr val="1A2B61"/>
                </a:solidFill>
                <a:latin typeface="+mn-ea"/>
              </a:rPr>
              <a:t>MEDIA</a:t>
            </a:r>
            <a:endParaRPr lang="ko-KR" altLang="en-US" sz="700">
              <a:solidFill>
                <a:srgbClr val="1A2B61"/>
              </a:solidFill>
              <a:latin typeface="+mn-ea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36148CFA-1262-4705-8993-809D8B18CF77}"/>
              </a:ext>
            </a:extLst>
          </p:cNvPr>
          <p:cNvSpPr/>
          <p:nvPr/>
        </p:nvSpPr>
        <p:spPr>
          <a:xfrm>
            <a:off x="1647301" y="4177677"/>
            <a:ext cx="1655714" cy="139622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rgbClr val="1A2B61"/>
                </a:solidFill>
                <a:latin typeface="+mn-ea"/>
              </a:rPr>
              <a:t>MEDIA</a:t>
            </a:r>
            <a:endParaRPr lang="ko-KR" altLang="en-US" sz="700">
              <a:solidFill>
                <a:srgbClr val="1A2B61"/>
              </a:solidFill>
              <a:latin typeface="+mn-ea"/>
            </a:endParaRP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37D18F44-CB0A-4639-8412-48FF4BC053E2}"/>
              </a:ext>
            </a:extLst>
          </p:cNvPr>
          <p:cNvSpPr/>
          <p:nvPr/>
        </p:nvSpPr>
        <p:spPr>
          <a:xfrm>
            <a:off x="2971051" y="3895725"/>
            <a:ext cx="2324420" cy="1960128"/>
          </a:xfrm>
          <a:prstGeom prst="rect">
            <a:avLst/>
          </a:prstGeom>
          <a:solidFill>
            <a:srgbClr val="1A2B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bg1"/>
                </a:solidFill>
                <a:latin typeface="+mn-ea"/>
              </a:rPr>
              <a:t>MEDIA</a:t>
            </a:r>
          </a:p>
          <a:p>
            <a:pPr algn="ctr"/>
            <a:r>
              <a:rPr lang="en-US" altLang="ko-KR" sz="1400">
                <a:solidFill>
                  <a:schemeClr val="bg1"/>
                </a:solidFill>
                <a:latin typeface="+mn-ea"/>
              </a:rPr>
              <a:t>(HOVER </a:t>
            </a:r>
            <a:r>
              <a:rPr lang="en-US" altLang="ko-KR" sz="1400"/>
              <a:t>EFFECT</a:t>
            </a:r>
            <a:r>
              <a:rPr lang="en-US" altLang="ko-KR" sz="1400">
                <a:solidFill>
                  <a:schemeClr val="bg1"/>
                </a:solidFill>
                <a:latin typeface="+mn-ea"/>
              </a:rPr>
              <a:t>)</a:t>
            </a:r>
            <a:endParaRPr lang="ko-KR" altLang="en-US" sz="140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156" name="직선 화살표 연결선 155">
            <a:extLst>
              <a:ext uri="{FF2B5EF4-FFF2-40B4-BE49-F238E27FC236}">
                <a16:creationId xmlns:a16="http://schemas.microsoft.com/office/drawing/2014/main" id="{9378C4A7-34C2-44EB-8ECC-FFB1763468F9}"/>
              </a:ext>
            </a:extLst>
          </p:cNvPr>
          <p:cNvCxnSpPr/>
          <p:nvPr/>
        </p:nvCxnSpPr>
        <p:spPr>
          <a:xfrm>
            <a:off x="5348774" y="5834781"/>
            <a:ext cx="344306" cy="0"/>
          </a:xfrm>
          <a:prstGeom prst="straightConnector1">
            <a:avLst/>
          </a:prstGeom>
          <a:ln>
            <a:solidFill>
              <a:srgbClr val="1A2B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직선 화살표 연결선 157">
            <a:extLst>
              <a:ext uri="{FF2B5EF4-FFF2-40B4-BE49-F238E27FC236}">
                <a16:creationId xmlns:a16="http://schemas.microsoft.com/office/drawing/2014/main" id="{5C042C21-9520-48A0-BC2D-5AA1E068F64D}"/>
              </a:ext>
            </a:extLst>
          </p:cNvPr>
          <p:cNvCxnSpPr>
            <a:cxnSpLocks/>
          </p:cNvCxnSpPr>
          <p:nvPr/>
        </p:nvCxnSpPr>
        <p:spPr>
          <a:xfrm flipH="1">
            <a:off x="2582313" y="5821212"/>
            <a:ext cx="344305" cy="0"/>
          </a:xfrm>
          <a:prstGeom prst="straightConnector1">
            <a:avLst/>
          </a:prstGeom>
          <a:ln>
            <a:solidFill>
              <a:srgbClr val="1A2B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타원 161">
            <a:extLst>
              <a:ext uri="{FF2B5EF4-FFF2-40B4-BE49-F238E27FC236}">
                <a16:creationId xmlns:a16="http://schemas.microsoft.com/office/drawing/2014/main" id="{864EC863-916C-48F1-9440-D2E634F898AA}"/>
              </a:ext>
            </a:extLst>
          </p:cNvPr>
          <p:cNvSpPr/>
          <p:nvPr/>
        </p:nvSpPr>
        <p:spPr>
          <a:xfrm>
            <a:off x="1365732" y="1245010"/>
            <a:ext cx="288481" cy="28848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163" name="타원 162">
            <a:extLst>
              <a:ext uri="{FF2B5EF4-FFF2-40B4-BE49-F238E27FC236}">
                <a16:creationId xmlns:a16="http://schemas.microsoft.com/office/drawing/2014/main" id="{E4FF17D2-89E4-4B89-AFE9-5BBF5DA7C60F}"/>
              </a:ext>
            </a:extLst>
          </p:cNvPr>
          <p:cNvSpPr/>
          <p:nvPr/>
        </p:nvSpPr>
        <p:spPr>
          <a:xfrm>
            <a:off x="2775640" y="1225649"/>
            <a:ext cx="288481" cy="28848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2</a:t>
            </a:r>
            <a:endParaRPr lang="ko-KR" altLang="en-US"/>
          </a:p>
        </p:txBody>
      </p:sp>
      <p:sp>
        <p:nvSpPr>
          <p:cNvPr id="164" name="타원 163">
            <a:extLst>
              <a:ext uri="{FF2B5EF4-FFF2-40B4-BE49-F238E27FC236}">
                <a16:creationId xmlns:a16="http://schemas.microsoft.com/office/drawing/2014/main" id="{D4603EBC-6C1F-4660-AE43-1A2118388950}"/>
              </a:ext>
            </a:extLst>
          </p:cNvPr>
          <p:cNvSpPr/>
          <p:nvPr/>
        </p:nvSpPr>
        <p:spPr>
          <a:xfrm>
            <a:off x="3454729" y="1217437"/>
            <a:ext cx="288481" cy="28848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3</a:t>
            </a:r>
            <a:endParaRPr lang="ko-KR" altLang="en-US"/>
          </a:p>
        </p:txBody>
      </p:sp>
      <p:sp>
        <p:nvSpPr>
          <p:cNvPr id="165" name="타원 164">
            <a:extLst>
              <a:ext uri="{FF2B5EF4-FFF2-40B4-BE49-F238E27FC236}">
                <a16:creationId xmlns:a16="http://schemas.microsoft.com/office/drawing/2014/main" id="{2A140947-CD61-4564-AABE-9DD2F2842E52}"/>
              </a:ext>
            </a:extLst>
          </p:cNvPr>
          <p:cNvSpPr/>
          <p:nvPr/>
        </p:nvSpPr>
        <p:spPr>
          <a:xfrm>
            <a:off x="4092782" y="1227950"/>
            <a:ext cx="288481" cy="28848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4</a:t>
            </a:r>
            <a:endParaRPr lang="ko-KR" altLang="en-US"/>
          </a:p>
        </p:txBody>
      </p:sp>
      <p:sp>
        <p:nvSpPr>
          <p:cNvPr id="166" name="타원 165">
            <a:extLst>
              <a:ext uri="{FF2B5EF4-FFF2-40B4-BE49-F238E27FC236}">
                <a16:creationId xmlns:a16="http://schemas.microsoft.com/office/drawing/2014/main" id="{34AD3E85-EA72-4B1F-813A-9B49B3D19B95}"/>
              </a:ext>
            </a:extLst>
          </p:cNvPr>
          <p:cNvSpPr/>
          <p:nvPr/>
        </p:nvSpPr>
        <p:spPr>
          <a:xfrm>
            <a:off x="4760483" y="1218309"/>
            <a:ext cx="288481" cy="28848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5</a:t>
            </a:r>
            <a:endParaRPr lang="ko-KR" altLang="en-US"/>
          </a:p>
        </p:txBody>
      </p:sp>
      <p:sp>
        <p:nvSpPr>
          <p:cNvPr id="167" name="타원 166">
            <a:extLst>
              <a:ext uri="{FF2B5EF4-FFF2-40B4-BE49-F238E27FC236}">
                <a16:creationId xmlns:a16="http://schemas.microsoft.com/office/drawing/2014/main" id="{0F38032C-9228-4A4A-8637-73525F2F365B}"/>
              </a:ext>
            </a:extLst>
          </p:cNvPr>
          <p:cNvSpPr/>
          <p:nvPr/>
        </p:nvSpPr>
        <p:spPr>
          <a:xfrm>
            <a:off x="5399356" y="1218309"/>
            <a:ext cx="288481" cy="28848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6</a:t>
            </a:r>
            <a:endParaRPr lang="ko-KR" altLang="en-US"/>
          </a:p>
        </p:txBody>
      </p:sp>
      <p:sp>
        <p:nvSpPr>
          <p:cNvPr id="168" name="타원 167">
            <a:extLst>
              <a:ext uri="{FF2B5EF4-FFF2-40B4-BE49-F238E27FC236}">
                <a16:creationId xmlns:a16="http://schemas.microsoft.com/office/drawing/2014/main" id="{848D5872-68B7-4C50-8E98-B256FB9208FC}"/>
              </a:ext>
            </a:extLst>
          </p:cNvPr>
          <p:cNvSpPr/>
          <p:nvPr/>
        </p:nvSpPr>
        <p:spPr>
          <a:xfrm>
            <a:off x="6113627" y="1218309"/>
            <a:ext cx="288481" cy="28848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7</a:t>
            </a:r>
            <a:endParaRPr lang="ko-KR" altLang="en-US"/>
          </a:p>
        </p:txBody>
      </p:sp>
      <p:sp>
        <p:nvSpPr>
          <p:cNvPr id="169" name="타원 168">
            <a:extLst>
              <a:ext uri="{FF2B5EF4-FFF2-40B4-BE49-F238E27FC236}">
                <a16:creationId xmlns:a16="http://schemas.microsoft.com/office/drawing/2014/main" id="{EC878CE6-C686-439B-9B08-016678940742}"/>
              </a:ext>
            </a:extLst>
          </p:cNvPr>
          <p:cNvSpPr/>
          <p:nvPr/>
        </p:nvSpPr>
        <p:spPr>
          <a:xfrm>
            <a:off x="6837985" y="1218309"/>
            <a:ext cx="288481" cy="28848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8</a:t>
            </a:r>
            <a:endParaRPr lang="ko-KR" altLang="en-US"/>
          </a:p>
        </p:txBody>
      </p:sp>
      <p:sp>
        <p:nvSpPr>
          <p:cNvPr id="170" name="타원 169">
            <a:extLst>
              <a:ext uri="{FF2B5EF4-FFF2-40B4-BE49-F238E27FC236}">
                <a16:creationId xmlns:a16="http://schemas.microsoft.com/office/drawing/2014/main" id="{5A57F8E0-B585-407D-A486-ABA4AEC62692}"/>
              </a:ext>
            </a:extLst>
          </p:cNvPr>
          <p:cNvSpPr/>
          <p:nvPr/>
        </p:nvSpPr>
        <p:spPr>
          <a:xfrm>
            <a:off x="7513991" y="1199595"/>
            <a:ext cx="288481" cy="28848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9</a:t>
            </a:r>
            <a:endParaRPr lang="ko-KR" altLang="en-US"/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FEBC906B-251C-4987-A876-E2BBACC0324D}"/>
              </a:ext>
            </a:extLst>
          </p:cNvPr>
          <p:cNvSpPr txBox="1"/>
          <p:nvPr/>
        </p:nvSpPr>
        <p:spPr>
          <a:xfrm>
            <a:off x="1635532" y="3400486"/>
            <a:ext cx="1552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KOPRI</a:t>
            </a:r>
            <a:r>
              <a:rPr lang="ko-KR" altLang="en-US" dirty="0"/>
              <a:t> </a:t>
            </a:r>
            <a:r>
              <a:rPr lang="en-US" altLang="ko-KR" dirty="0"/>
              <a:t>INFRA</a:t>
            </a:r>
            <a:endParaRPr lang="ko-KR" altLang="en-US" dirty="0"/>
          </a:p>
        </p:txBody>
      </p:sp>
      <p:sp>
        <p:nvSpPr>
          <p:cNvPr id="176" name="타원 175">
            <a:extLst>
              <a:ext uri="{FF2B5EF4-FFF2-40B4-BE49-F238E27FC236}">
                <a16:creationId xmlns:a16="http://schemas.microsoft.com/office/drawing/2014/main" id="{85AB195F-5DB5-4CC0-9355-7094B256CF47}"/>
              </a:ext>
            </a:extLst>
          </p:cNvPr>
          <p:cNvSpPr/>
          <p:nvPr/>
        </p:nvSpPr>
        <p:spPr>
          <a:xfrm>
            <a:off x="8419151" y="1218309"/>
            <a:ext cx="288481" cy="28848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C037CF44-80B2-4B05-9FBA-59BB0C5A6741}"/>
              </a:ext>
            </a:extLst>
          </p:cNvPr>
          <p:cNvSpPr txBox="1"/>
          <p:nvPr/>
        </p:nvSpPr>
        <p:spPr>
          <a:xfrm>
            <a:off x="8367269" y="1209849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bg1"/>
                </a:solidFill>
              </a:rPr>
              <a:t>10</a:t>
            </a:r>
            <a:endParaRPr lang="ko-KR" altLang="en-US" sz="1400">
              <a:solidFill>
                <a:schemeClr val="bg1"/>
              </a:solidFill>
            </a:endParaRPr>
          </a:p>
        </p:txBody>
      </p:sp>
      <p:grpSp>
        <p:nvGrpSpPr>
          <p:cNvPr id="180" name="그룹 179">
            <a:extLst>
              <a:ext uri="{FF2B5EF4-FFF2-40B4-BE49-F238E27FC236}">
                <a16:creationId xmlns:a16="http://schemas.microsoft.com/office/drawing/2014/main" id="{659633C5-AB3F-4166-BE3E-28F924BAE088}"/>
              </a:ext>
            </a:extLst>
          </p:cNvPr>
          <p:cNvGrpSpPr/>
          <p:nvPr/>
        </p:nvGrpSpPr>
        <p:grpSpPr>
          <a:xfrm>
            <a:off x="4220525" y="2313994"/>
            <a:ext cx="383438" cy="307777"/>
            <a:chOff x="11117408" y="2304447"/>
            <a:chExt cx="383438" cy="307777"/>
          </a:xfrm>
        </p:grpSpPr>
        <p:sp>
          <p:nvSpPr>
            <p:cNvPr id="179" name="타원 178">
              <a:extLst>
                <a:ext uri="{FF2B5EF4-FFF2-40B4-BE49-F238E27FC236}">
                  <a16:creationId xmlns:a16="http://schemas.microsoft.com/office/drawing/2014/main" id="{9ACDD919-95C8-47BF-9472-11ED27097468}"/>
                </a:ext>
              </a:extLst>
            </p:cNvPr>
            <p:cNvSpPr/>
            <p:nvPr/>
          </p:nvSpPr>
          <p:spPr>
            <a:xfrm>
              <a:off x="11172029" y="2314096"/>
              <a:ext cx="288481" cy="28848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8194018B-0AF3-4199-ABE0-C6F023558410}"/>
                </a:ext>
              </a:extLst>
            </p:cNvPr>
            <p:cNvSpPr txBox="1"/>
            <p:nvPr/>
          </p:nvSpPr>
          <p:spPr>
            <a:xfrm>
              <a:off x="11117408" y="2304447"/>
              <a:ext cx="3834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>
                  <a:solidFill>
                    <a:schemeClr val="bg1"/>
                  </a:solidFill>
                </a:rPr>
                <a:t>11</a:t>
              </a:r>
              <a:endParaRPr lang="ko-KR" altLang="en-US" sz="1400">
                <a:solidFill>
                  <a:schemeClr val="bg1"/>
                </a:solidFill>
              </a:endParaRPr>
            </a:p>
          </p:txBody>
        </p:sp>
      </p:grpSp>
      <p:grpSp>
        <p:nvGrpSpPr>
          <p:cNvPr id="181" name="그룹 180">
            <a:extLst>
              <a:ext uri="{FF2B5EF4-FFF2-40B4-BE49-F238E27FC236}">
                <a16:creationId xmlns:a16="http://schemas.microsoft.com/office/drawing/2014/main" id="{450EC2CD-9AAC-455D-98DD-C0B20721A0A9}"/>
              </a:ext>
            </a:extLst>
          </p:cNvPr>
          <p:cNvGrpSpPr/>
          <p:nvPr/>
        </p:nvGrpSpPr>
        <p:grpSpPr>
          <a:xfrm>
            <a:off x="2877423" y="3742490"/>
            <a:ext cx="383438" cy="307777"/>
            <a:chOff x="11117408" y="2304447"/>
            <a:chExt cx="383438" cy="307777"/>
          </a:xfrm>
        </p:grpSpPr>
        <p:sp>
          <p:nvSpPr>
            <p:cNvPr id="182" name="타원 181">
              <a:extLst>
                <a:ext uri="{FF2B5EF4-FFF2-40B4-BE49-F238E27FC236}">
                  <a16:creationId xmlns:a16="http://schemas.microsoft.com/office/drawing/2014/main" id="{D75E4CE0-CF13-4F6C-9477-F82F1606AE18}"/>
                </a:ext>
              </a:extLst>
            </p:cNvPr>
            <p:cNvSpPr/>
            <p:nvPr/>
          </p:nvSpPr>
          <p:spPr>
            <a:xfrm>
              <a:off x="11172029" y="2314096"/>
              <a:ext cx="288481" cy="28848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id="{803D195D-10F3-44FF-9E8C-E2D8C2890D7A}"/>
                </a:ext>
              </a:extLst>
            </p:cNvPr>
            <p:cNvSpPr txBox="1"/>
            <p:nvPr/>
          </p:nvSpPr>
          <p:spPr>
            <a:xfrm>
              <a:off x="11117408" y="2304447"/>
              <a:ext cx="3834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>
                  <a:solidFill>
                    <a:schemeClr val="bg1"/>
                  </a:solidFill>
                </a:rPr>
                <a:t>12</a:t>
              </a:r>
              <a:endParaRPr lang="ko-KR" altLang="en-US" sz="1400">
                <a:solidFill>
                  <a:schemeClr val="bg1"/>
                </a:solidFill>
              </a:endParaRPr>
            </a:p>
          </p:txBody>
        </p:sp>
      </p:grpSp>
      <p:sp>
        <p:nvSpPr>
          <p:cNvPr id="184" name="TextBox 183">
            <a:extLst>
              <a:ext uri="{FF2B5EF4-FFF2-40B4-BE49-F238E27FC236}">
                <a16:creationId xmlns:a16="http://schemas.microsoft.com/office/drawing/2014/main" id="{146B2CBA-3A16-4A5E-AC7E-E74CF9226DEF}"/>
              </a:ext>
            </a:extLst>
          </p:cNvPr>
          <p:cNvSpPr txBox="1"/>
          <p:nvPr/>
        </p:nvSpPr>
        <p:spPr>
          <a:xfrm>
            <a:off x="8772196" y="2390635"/>
            <a:ext cx="450475" cy="23083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900">
                <a:latin typeface="+mn-ea"/>
              </a:rPr>
              <a:t>4</a:t>
            </a:r>
            <a:endParaRPr lang="ko-KR" altLang="en-US" sz="900" dirty="0">
              <a:latin typeface="+mn-ea"/>
            </a:endParaRP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8453B77F-B82D-44B8-A229-BD51033C8618}"/>
              </a:ext>
            </a:extLst>
          </p:cNvPr>
          <p:cNvSpPr txBox="1"/>
          <p:nvPr/>
        </p:nvSpPr>
        <p:spPr>
          <a:xfrm>
            <a:off x="8772196" y="2621467"/>
            <a:ext cx="450475" cy="23083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900">
                <a:latin typeface="+mn-ea"/>
              </a:rPr>
              <a:t>5</a:t>
            </a:r>
            <a:endParaRPr lang="ko-KR" altLang="en-US" sz="900" dirty="0">
              <a:latin typeface="+mn-ea"/>
            </a:endParaRP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A7891433-EAD4-4641-8120-E3CB1228EF2F}"/>
              </a:ext>
            </a:extLst>
          </p:cNvPr>
          <p:cNvSpPr txBox="1"/>
          <p:nvPr/>
        </p:nvSpPr>
        <p:spPr>
          <a:xfrm>
            <a:off x="8772196" y="2852299"/>
            <a:ext cx="450475" cy="23083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900">
                <a:latin typeface="+mn-ea"/>
              </a:rPr>
              <a:t>6</a:t>
            </a:r>
            <a:endParaRPr lang="ko-KR" altLang="en-US" sz="900" dirty="0">
              <a:latin typeface="+mn-ea"/>
            </a:endParaRPr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51CBB1C8-3D40-474F-A525-5D99A07F24F8}"/>
              </a:ext>
            </a:extLst>
          </p:cNvPr>
          <p:cNvSpPr txBox="1"/>
          <p:nvPr/>
        </p:nvSpPr>
        <p:spPr>
          <a:xfrm>
            <a:off x="8772196" y="3083131"/>
            <a:ext cx="450475" cy="23083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900">
                <a:latin typeface="+mn-ea"/>
              </a:rPr>
              <a:t>7</a:t>
            </a:r>
            <a:endParaRPr lang="ko-KR" altLang="en-US" sz="900" dirty="0">
              <a:latin typeface="+mn-ea"/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294B5B7F-9D96-45C7-A444-8CF2A73D6032}"/>
              </a:ext>
            </a:extLst>
          </p:cNvPr>
          <p:cNvSpPr txBox="1"/>
          <p:nvPr/>
        </p:nvSpPr>
        <p:spPr>
          <a:xfrm>
            <a:off x="8772196" y="3313963"/>
            <a:ext cx="450475" cy="23083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900">
                <a:latin typeface="+mn-ea"/>
              </a:rPr>
              <a:t>8</a:t>
            </a:r>
            <a:endParaRPr lang="ko-KR" altLang="en-US" sz="900" dirty="0">
              <a:latin typeface="+mn-ea"/>
            </a:endParaRP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407AFC97-0754-4892-8C2B-7A3CAAFA616C}"/>
              </a:ext>
            </a:extLst>
          </p:cNvPr>
          <p:cNvSpPr txBox="1"/>
          <p:nvPr/>
        </p:nvSpPr>
        <p:spPr>
          <a:xfrm>
            <a:off x="8772196" y="3544795"/>
            <a:ext cx="450475" cy="23083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900">
                <a:latin typeface="+mn-ea"/>
              </a:rPr>
              <a:t>9</a:t>
            </a:r>
            <a:endParaRPr lang="ko-KR" altLang="en-US" sz="900" dirty="0">
              <a:latin typeface="+mn-ea"/>
            </a:endParaRPr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EB2B7BAB-45A1-4C26-ACE9-2AFEB9A130DA}"/>
              </a:ext>
            </a:extLst>
          </p:cNvPr>
          <p:cNvSpPr txBox="1"/>
          <p:nvPr/>
        </p:nvSpPr>
        <p:spPr>
          <a:xfrm>
            <a:off x="8716220" y="3774870"/>
            <a:ext cx="450475" cy="23083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900">
                <a:latin typeface="+mn-ea"/>
              </a:rPr>
              <a:t>10</a:t>
            </a:r>
            <a:endParaRPr lang="ko-KR" altLang="en-US" sz="900" dirty="0">
              <a:latin typeface="+mn-ea"/>
            </a:endParaRPr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3EDA0D21-6B39-47A0-96A9-6C1C4444FE9A}"/>
              </a:ext>
            </a:extLst>
          </p:cNvPr>
          <p:cNvSpPr txBox="1"/>
          <p:nvPr/>
        </p:nvSpPr>
        <p:spPr>
          <a:xfrm>
            <a:off x="8723956" y="4006969"/>
            <a:ext cx="450475" cy="23083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900">
                <a:latin typeface="+mn-ea"/>
              </a:rPr>
              <a:t>11</a:t>
            </a:r>
            <a:endParaRPr lang="ko-KR" altLang="en-US" sz="900" dirty="0">
              <a:latin typeface="+mn-ea"/>
            </a:endParaRP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1F87AB82-E511-47E0-B7F7-3D0D925D22E6}"/>
              </a:ext>
            </a:extLst>
          </p:cNvPr>
          <p:cNvSpPr txBox="1"/>
          <p:nvPr/>
        </p:nvSpPr>
        <p:spPr>
          <a:xfrm>
            <a:off x="8723956" y="4226664"/>
            <a:ext cx="450475" cy="23083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900">
                <a:latin typeface="+mn-ea"/>
              </a:rPr>
              <a:t>12</a:t>
            </a:r>
            <a:endParaRPr lang="ko-KR" altLang="en-US" sz="900" dirty="0">
              <a:latin typeface="+mn-ea"/>
            </a:endParaRP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9092072E-937D-4753-86F4-FD162AC84671}"/>
              </a:ext>
            </a:extLst>
          </p:cNvPr>
          <p:cNvSpPr txBox="1"/>
          <p:nvPr/>
        </p:nvSpPr>
        <p:spPr>
          <a:xfrm>
            <a:off x="9128968" y="2389368"/>
            <a:ext cx="1808776" cy="23083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US" altLang="ko-KR" sz="900">
                <a:latin typeface="+mn-ea"/>
              </a:rPr>
              <a:t>GNB-</a:t>
            </a:r>
            <a:r>
              <a:rPr lang="ko-KR" altLang="en-US" sz="900">
                <a:latin typeface="+mn-ea"/>
              </a:rPr>
              <a:t>인프라</a:t>
            </a:r>
            <a:endParaRPr lang="ko-KR" altLang="en-US" sz="900" dirty="0">
              <a:latin typeface="+mn-ea"/>
            </a:endParaRP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6CE98C9E-B948-4AA4-9AD3-642B9638D216}"/>
              </a:ext>
            </a:extLst>
          </p:cNvPr>
          <p:cNvSpPr txBox="1"/>
          <p:nvPr/>
        </p:nvSpPr>
        <p:spPr>
          <a:xfrm>
            <a:off x="9128968" y="2619443"/>
            <a:ext cx="1808776" cy="23083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US" altLang="ko-KR" sz="900">
                <a:latin typeface="+mn-ea"/>
              </a:rPr>
              <a:t>GNB-</a:t>
            </a:r>
            <a:r>
              <a:rPr lang="ko-KR" altLang="en-US" sz="900">
                <a:latin typeface="+mn-ea"/>
              </a:rPr>
              <a:t>소통</a:t>
            </a:r>
            <a:r>
              <a:rPr lang="en-US" altLang="ko-KR" sz="900">
                <a:latin typeface="+mn-ea"/>
              </a:rPr>
              <a:t>/</a:t>
            </a:r>
            <a:r>
              <a:rPr lang="ko-KR" altLang="en-US" sz="900">
                <a:latin typeface="+mn-ea"/>
              </a:rPr>
              <a:t>참여</a:t>
            </a:r>
            <a:endParaRPr lang="ko-KR" altLang="en-US" sz="900" dirty="0">
              <a:latin typeface="+mn-ea"/>
            </a:endParaRPr>
          </a:p>
        </p:txBody>
      </p:sp>
      <p:sp>
        <p:nvSpPr>
          <p:cNvPr id="196" name="TextBox 195">
            <a:extLst>
              <a:ext uri="{FF2B5EF4-FFF2-40B4-BE49-F238E27FC236}">
                <a16:creationId xmlns:a16="http://schemas.microsoft.com/office/drawing/2014/main" id="{E92925D8-D532-4C31-AD8E-BF0B43217673}"/>
              </a:ext>
            </a:extLst>
          </p:cNvPr>
          <p:cNvSpPr txBox="1"/>
          <p:nvPr/>
        </p:nvSpPr>
        <p:spPr>
          <a:xfrm>
            <a:off x="9128968" y="2849518"/>
            <a:ext cx="1808776" cy="23083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US" altLang="ko-KR" sz="900">
                <a:latin typeface="+mn-ea"/>
              </a:rPr>
              <a:t>GNB-</a:t>
            </a:r>
            <a:r>
              <a:rPr lang="ko-KR" altLang="en-US" sz="900">
                <a:latin typeface="+mn-ea"/>
              </a:rPr>
              <a:t>정보공개</a:t>
            </a:r>
            <a:endParaRPr lang="ko-KR" altLang="en-US" sz="900" dirty="0">
              <a:latin typeface="+mn-ea"/>
            </a:endParaRPr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FF5E5DE3-C02D-4630-AC15-C4EC7B20E116}"/>
              </a:ext>
            </a:extLst>
          </p:cNvPr>
          <p:cNvSpPr txBox="1"/>
          <p:nvPr/>
        </p:nvSpPr>
        <p:spPr>
          <a:xfrm>
            <a:off x="9128968" y="3079593"/>
            <a:ext cx="1808776" cy="23083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US" altLang="ko-KR" sz="900">
                <a:latin typeface="+mn-ea"/>
              </a:rPr>
              <a:t>TNB-HOME</a:t>
            </a:r>
            <a:endParaRPr lang="ko-KR" altLang="en-US" sz="900" dirty="0">
              <a:latin typeface="+mn-ea"/>
            </a:endParaRPr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9F5CF866-CCC6-4905-AB52-A9222C952410}"/>
              </a:ext>
            </a:extLst>
          </p:cNvPr>
          <p:cNvSpPr txBox="1"/>
          <p:nvPr/>
        </p:nvSpPr>
        <p:spPr>
          <a:xfrm>
            <a:off x="9128968" y="3309668"/>
            <a:ext cx="1808776" cy="23083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US" altLang="ko-KR" sz="900">
                <a:latin typeface="+mn-ea"/>
              </a:rPr>
              <a:t>TNB-ENG</a:t>
            </a:r>
            <a:endParaRPr lang="ko-KR" altLang="en-US" sz="900" dirty="0">
              <a:latin typeface="+mn-ea"/>
            </a:endParaRP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BD28D058-592D-4FEF-B366-EAEBAFAF3373}"/>
              </a:ext>
            </a:extLst>
          </p:cNvPr>
          <p:cNvSpPr txBox="1"/>
          <p:nvPr/>
        </p:nvSpPr>
        <p:spPr>
          <a:xfrm>
            <a:off x="9128968" y="3539743"/>
            <a:ext cx="1808776" cy="23083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US" altLang="ko-KR" sz="900">
                <a:latin typeface="+mn-ea"/>
              </a:rPr>
              <a:t>TNB-SEARC</a:t>
            </a:r>
            <a:r>
              <a:rPr lang="en-US" altLang="ko-KR" sz="900" dirty="0">
                <a:latin typeface="+mn-ea"/>
              </a:rPr>
              <a:t>H</a:t>
            </a:r>
            <a:endParaRPr lang="ko-KR" altLang="en-US" sz="900">
              <a:latin typeface="+mn-ea"/>
            </a:endParaRPr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7A363563-A0D3-437C-BAC6-9A2BCF752C09}"/>
              </a:ext>
            </a:extLst>
          </p:cNvPr>
          <p:cNvSpPr txBox="1"/>
          <p:nvPr/>
        </p:nvSpPr>
        <p:spPr>
          <a:xfrm>
            <a:off x="9128968" y="3769818"/>
            <a:ext cx="1808776" cy="23083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US" altLang="ko-KR" sz="900">
                <a:latin typeface="+mn-ea"/>
              </a:rPr>
              <a:t>TNB-</a:t>
            </a:r>
            <a:r>
              <a:rPr lang="en-US" altLang="ko-KR" sz="900"/>
              <a:t>hamburger</a:t>
            </a:r>
            <a:r>
              <a:rPr lang="ko-KR" altLang="en-US" sz="900">
                <a:latin typeface="+mn-ea"/>
              </a:rPr>
              <a:t> </a:t>
            </a:r>
            <a:r>
              <a:rPr lang="en-US" altLang="ko-KR" sz="900">
                <a:latin typeface="+mn-ea"/>
              </a:rPr>
              <a:t>menu</a:t>
            </a:r>
            <a:endParaRPr lang="en-US" altLang="ko-KR" sz="900" b="1"/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650610D5-0D2F-4C26-854C-2BA077420659}"/>
              </a:ext>
            </a:extLst>
          </p:cNvPr>
          <p:cNvSpPr txBox="1"/>
          <p:nvPr/>
        </p:nvSpPr>
        <p:spPr>
          <a:xfrm>
            <a:off x="9128968" y="3999893"/>
            <a:ext cx="1808776" cy="23083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US" altLang="ko-KR" sz="900">
                <a:latin typeface="+mn-ea"/>
              </a:rPr>
              <a:t>VISUAL</a:t>
            </a:r>
            <a:endParaRPr lang="ko-KR" altLang="en-US" sz="900" dirty="0">
              <a:latin typeface="+mn-ea"/>
            </a:endParaRPr>
          </a:p>
        </p:txBody>
      </p:sp>
      <p:sp>
        <p:nvSpPr>
          <p:cNvPr id="202" name="TextBox 201">
            <a:extLst>
              <a:ext uri="{FF2B5EF4-FFF2-40B4-BE49-F238E27FC236}">
                <a16:creationId xmlns:a16="http://schemas.microsoft.com/office/drawing/2014/main" id="{41C5761B-CED4-4E3C-A12C-3932DDF18E04}"/>
              </a:ext>
            </a:extLst>
          </p:cNvPr>
          <p:cNvSpPr txBox="1"/>
          <p:nvPr/>
        </p:nvSpPr>
        <p:spPr>
          <a:xfrm>
            <a:off x="9128968" y="4229968"/>
            <a:ext cx="1808776" cy="23083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US" altLang="ko-KR" sz="900">
                <a:latin typeface="+mn-ea"/>
              </a:rPr>
              <a:t>KOPRI INFRA-</a:t>
            </a:r>
            <a:r>
              <a:rPr lang="ko-KR" altLang="en-US" sz="900">
                <a:latin typeface="+mn-ea"/>
              </a:rPr>
              <a:t>남극세종기지</a:t>
            </a:r>
            <a:endParaRPr lang="ko-KR" altLang="en-US" sz="9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974836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TextBox 148">
            <a:extLst>
              <a:ext uri="{FF2B5EF4-FFF2-40B4-BE49-F238E27FC236}">
                <a16:creationId xmlns:a16="http://schemas.microsoft.com/office/drawing/2014/main" id="{D1186DDE-3FC8-48BB-9BD3-D0B8D028A873}"/>
              </a:ext>
            </a:extLst>
          </p:cNvPr>
          <p:cNvSpPr txBox="1"/>
          <p:nvPr/>
        </p:nvSpPr>
        <p:spPr>
          <a:xfrm>
            <a:off x="9128909" y="2402829"/>
            <a:ext cx="1808776" cy="23083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US" altLang="ko-KR" sz="900" dirty="0">
                <a:latin typeface="+mn-ea"/>
              </a:rPr>
              <a:t>TAB MENU-</a:t>
            </a:r>
            <a:r>
              <a:rPr lang="ko-KR" altLang="en-US" sz="900" dirty="0">
                <a:latin typeface="+mn-ea"/>
              </a:rPr>
              <a:t>목록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25DB365F-72DF-4AFE-8B54-41F21E9D64DB}"/>
              </a:ext>
            </a:extLst>
          </p:cNvPr>
          <p:cNvSpPr txBox="1"/>
          <p:nvPr/>
        </p:nvSpPr>
        <p:spPr>
          <a:xfrm>
            <a:off x="9128909" y="2173696"/>
            <a:ext cx="1808776" cy="23083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US" altLang="ko-KR" sz="900">
                <a:latin typeface="+mn-ea"/>
              </a:rPr>
              <a:t>TAB MENU-</a:t>
            </a:r>
            <a:r>
              <a:rPr lang="ko-KR" altLang="en-US" sz="900">
                <a:latin typeface="+mn-ea"/>
              </a:rPr>
              <a:t>제목</a:t>
            </a:r>
            <a:endParaRPr lang="ko-KR" altLang="en-US" sz="900" dirty="0">
              <a:latin typeface="+mn-ea"/>
            </a:endParaRP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1B0E18B0-4E3E-4427-BB5C-10066F4FDDDC}"/>
              </a:ext>
            </a:extLst>
          </p:cNvPr>
          <p:cNvSpPr txBox="1"/>
          <p:nvPr/>
        </p:nvSpPr>
        <p:spPr>
          <a:xfrm>
            <a:off x="9128909" y="1947162"/>
            <a:ext cx="1808776" cy="23083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US" altLang="ko-KR" sz="900" dirty="0">
                <a:latin typeface="+mn-ea"/>
              </a:rPr>
              <a:t>TAB MENU-MEDIA</a:t>
            </a:r>
            <a:endParaRPr lang="ko-KR" altLang="en-US" sz="900" dirty="0">
              <a:latin typeface="+mn-ea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E19A348-D7D5-412F-918F-97BDD6E5452C}"/>
              </a:ext>
            </a:extLst>
          </p:cNvPr>
          <p:cNvGrpSpPr/>
          <p:nvPr/>
        </p:nvGrpSpPr>
        <p:grpSpPr>
          <a:xfrm>
            <a:off x="0" y="123284"/>
            <a:ext cx="12219903" cy="6719326"/>
            <a:chOff x="0" y="123284"/>
            <a:chExt cx="12219903" cy="6719326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AA8CF437-75F3-46CB-B413-5A70DC276687}"/>
                </a:ext>
              </a:extLst>
            </p:cNvPr>
            <p:cNvGrpSpPr/>
            <p:nvPr/>
          </p:nvGrpSpPr>
          <p:grpSpPr>
            <a:xfrm>
              <a:off x="431006" y="205825"/>
              <a:ext cx="11788897" cy="369332"/>
              <a:chOff x="366712" y="209520"/>
              <a:chExt cx="11788897" cy="369332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A7C1930-978C-4AA2-AA6F-43D428FF343F}"/>
                  </a:ext>
                </a:extLst>
              </p:cNvPr>
              <p:cNvSpPr txBox="1"/>
              <p:nvPr/>
            </p:nvSpPr>
            <p:spPr>
              <a:xfrm>
                <a:off x="366712" y="209520"/>
                <a:ext cx="2446417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4A93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ko-KR">
                    <a:solidFill>
                      <a:srgbClr val="004A93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 RENEWAL CONCEPT</a:t>
                </a:r>
                <a:endParaRPr lang="ko-KR" altLang="en-US" dirty="0">
                  <a:solidFill>
                    <a:srgbClr val="004A93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043E5C8-3900-4CD2-A66C-6F79B6FEAC7F}"/>
                  </a:ext>
                </a:extLst>
              </p:cNvPr>
              <p:cNvSpPr txBox="1"/>
              <p:nvPr/>
            </p:nvSpPr>
            <p:spPr>
              <a:xfrm>
                <a:off x="3123522" y="209520"/>
                <a:ext cx="9032087" cy="369332"/>
              </a:xfrm>
              <a:prstGeom prst="rect">
                <a:avLst/>
              </a:prstGeom>
              <a:solidFill>
                <a:srgbClr val="004A93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>
                    <a:solidFill>
                      <a:schemeClr val="bg1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스토리 보드</a:t>
                </a:r>
                <a:endParaRPr lang="en-US" altLang="ko-KR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</p:grpSp>
        <p:pic>
          <p:nvPicPr>
            <p:cNvPr id="4" name="그래픽 3">
              <a:extLst>
                <a:ext uri="{FF2B5EF4-FFF2-40B4-BE49-F238E27FC236}">
                  <a16:creationId xmlns:a16="http://schemas.microsoft.com/office/drawing/2014/main" id="{7C851B4C-C038-4792-BEDF-2B3E1DE02F3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948366" y="123284"/>
              <a:ext cx="286752" cy="282596"/>
            </a:xfrm>
            <a:prstGeom prst="rect">
              <a:avLst/>
            </a:prstGeom>
          </p:spPr>
        </p:pic>
        <p:pic>
          <p:nvPicPr>
            <p:cNvPr id="5" name="그래픽 4">
              <a:extLst>
                <a:ext uri="{FF2B5EF4-FFF2-40B4-BE49-F238E27FC236}">
                  <a16:creationId xmlns:a16="http://schemas.microsoft.com/office/drawing/2014/main" id="{18C10FFD-251F-463E-90A7-C612F647869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473242" y="373640"/>
              <a:ext cx="185358" cy="182672"/>
            </a:xfrm>
            <a:prstGeom prst="rect">
              <a:avLst/>
            </a:prstGeom>
          </p:spPr>
        </p:pic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275D66FF-B95E-4453-BEB1-774AB263A807}"/>
                </a:ext>
              </a:extLst>
            </p:cNvPr>
            <p:cNvCxnSpPr>
              <a:cxnSpLocks/>
              <a:stCxn id="9" idx="3"/>
              <a:endCxn id="10" idx="1"/>
            </p:cNvCxnSpPr>
            <p:nvPr/>
          </p:nvCxnSpPr>
          <p:spPr>
            <a:xfrm>
              <a:off x="2877423" y="390491"/>
              <a:ext cx="310393" cy="0"/>
            </a:xfrm>
            <a:prstGeom prst="line">
              <a:avLst/>
            </a:prstGeom>
            <a:ln w="19050">
              <a:solidFill>
                <a:srgbClr val="004A9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CF5B2D6-F5AB-49B1-A399-74F5782338A3}"/>
                </a:ext>
              </a:extLst>
            </p:cNvPr>
            <p:cNvSpPr txBox="1"/>
            <p:nvPr/>
          </p:nvSpPr>
          <p:spPr>
            <a:xfrm>
              <a:off x="0" y="6596389"/>
              <a:ext cx="260039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>
                  <a:solidFill>
                    <a:schemeClr val="bg1">
                      <a:lumMod val="75000"/>
                    </a:schemeClr>
                  </a:solidFill>
                  <a:latin typeface="+mn-ea"/>
                </a:rPr>
                <a:t>2022 KOPRI WEBSITE RENEWAL PROJECT</a:t>
              </a:r>
              <a:endParaRPr lang="ko-KR" altLang="en-US" sz="1000" dirty="0">
                <a:solidFill>
                  <a:schemeClr val="bg1">
                    <a:lumMod val="75000"/>
                  </a:schemeClr>
                </a:solidFill>
                <a:latin typeface="+mn-ea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96D0E09-79B6-4FB2-9E1E-5CE8018A14F1}"/>
                </a:ext>
              </a:extLst>
            </p:cNvPr>
            <p:cNvSpPr txBox="1"/>
            <p:nvPr/>
          </p:nvSpPr>
          <p:spPr>
            <a:xfrm>
              <a:off x="11792532" y="6596389"/>
              <a:ext cx="39946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1000">
                  <a:solidFill>
                    <a:schemeClr val="bg1">
                      <a:lumMod val="75000"/>
                    </a:schemeClr>
                  </a:solidFill>
                  <a:latin typeface="+mn-ea"/>
                </a:rPr>
                <a:t>30P</a:t>
              </a:r>
              <a:endParaRPr lang="ko-KR" altLang="en-US" sz="1000">
                <a:solidFill>
                  <a:schemeClr val="bg1">
                    <a:lumMod val="75000"/>
                  </a:schemeClr>
                </a:solidFill>
                <a:latin typeface="+mn-ea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393F328F-3813-44B7-8126-E5585D8F8EAD}"/>
              </a:ext>
            </a:extLst>
          </p:cNvPr>
          <p:cNvSpPr txBox="1"/>
          <p:nvPr/>
        </p:nvSpPr>
        <p:spPr>
          <a:xfrm>
            <a:off x="1254257" y="763840"/>
            <a:ext cx="1091800" cy="2308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900" b="1" dirty="0">
                <a:latin typeface="+mn-ea"/>
              </a:rPr>
              <a:t>프로젝트이름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CEC565A-9616-4C15-9C0E-8EE1C457CD24}"/>
              </a:ext>
            </a:extLst>
          </p:cNvPr>
          <p:cNvSpPr txBox="1"/>
          <p:nvPr/>
        </p:nvSpPr>
        <p:spPr>
          <a:xfrm>
            <a:off x="1254257" y="1002137"/>
            <a:ext cx="1091800" cy="2308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900" b="1" dirty="0">
                <a:latin typeface="+mn-ea"/>
              </a:rPr>
              <a:t>내용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0BEE998-4249-4981-B107-79583086D9C6}"/>
              </a:ext>
            </a:extLst>
          </p:cNvPr>
          <p:cNvSpPr txBox="1"/>
          <p:nvPr/>
        </p:nvSpPr>
        <p:spPr>
          <a:xfrm>
            <a:off x="2342618" y="760984"/>
            <a:ext cx="2659863" cy="23083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900">
                <a:latin typeface="+mn-ea"/>
              </a:rPr>
              <a:t>2022 </a:t>
            </a:r>
            <a:r>
              <a:rPr lang="ko-KR" altLang="en-US" sz="900">
                <a:latin typeface="+mn-ea"/>
              </a:rPr>
              <a:t>극지연구소 웹사이트 리뉴얼</a:t>
            </a:r>
            <a:endParaRPr lang="ko-KR" altLang="en-US" sz="900" dirty="0"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15D875D-4D92-4B3F-85C5-E9F90012DD65}"/>
              </a:ext>
            </a:extLst>
          </p:cNvPr>
          <p:cNvSpPr txBox="1"/>
          <p:nvPr/>
        </p:nvSpPr>
        <p:spPr>
          <a:xfrm>
            <a:off x="2342618" y="999282"/>
            <a:ext cx="6421843" cy="23083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900" dirty="0" err="1">
                <a:latin typeface="+mn-ea"/>
              </a:rPr>
              <a:t>메인페이지</a:t>
            </a:r>
            <a:r>
              <a:rPr lang="ko-KR" altLang="en-US" sz="900" dirty="0">
                <a:latin typeface="+mn-ea"/>
              </a:rPr>
              <a:t> </a:t>
            </a:r>
            <a:r>
              <a:rPr lang="ko-KR" altLang="en-US" sz="900">
                <a:latin typeface="+mn-ea"/>
              </a:rPr>
              <a:t>레이아웃 </a:t>
            </a:r>
            <a:r>
              <a:rPr lang="en-US" altLang="ko-KR" sz="900">
                <a:latin typeface="+mn-ea"/>
              </a:rPr>
              <a:t>1-2</a:t>
            </a:r>
            <a:endParaRPr lang="ko-KR" altLang="en-US" sz="900" dirty="0">
              <a:latin typeface="+mn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E3319B9-9F8E-44B4-BC39-B913515B2198}"/>
              </a:ext>
            </a:extLst>
          </p:cNvPr>
          <p:cNvSpPr txBox="1"/>
          <p:nvPr/>
        </p:nvSpPr>
        <p:spPr>
          <a:xfrm>
            <a:off x="8757583" y="763840"/>
            <a:ext cx="919863" cy="2308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900" b="1" dirty="0">
                <a:latin typeface="+mn-ea"/>
              </a:rPr>
              <a:t>버전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0A01817-05B7-4E65-9B68-B128966EF1CA}"/>
              </a:ext>
            </a:extLst>
          </p:cNvPr>
          <p:cNvSpPr txBox="1"/>
          <p:nvPr/>
        </p:nvSpPr>
        <p:spPr>
          <a:xfrm>
            <a:off x="8757583" y="1002137"/>
            <a:ext cx="919863" cy="2308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900" b="1" dirty="0">
                <a:latin typeface="+mn-ea"/>
              </a:rPr>
              <a:t>작성자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4E93009-7150-4F70-96D8-99F03E3C5087}"/>
              </a:ext>
            </a:extLst>
          </p:cNvPr>
          <p:cNvSpPr txBox="1"/>
          <p:nvPr/>
        </p:nvSpPr>
        <p:spPr>
          <a:xfrm>
            <a:off x="9677446" y="760984"/>
            <a:ext cx="1262017" cy="23083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900" dirty="0">
                <a:latin typeface="+mn-ea"/>
              </a:rPr>
              <a:t>1.0</a:t>
            </a:r>
            <a:endParaRPr lang="ko-KR" altLang="en-US" sz="900" dirty="0">
              <a:latin typeface="+mn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0B7EEAC-882F-4CE6-8EF1-8F31387D0A2F}"/>
              </a:ext>
            </a:extLst>
          </p:cNvPr>
          <p:cNvSpPr txBox="1"/>
          <p:nvPr/>
        </p:nvSpPr>
        <p:spPr>
          <a:xfrm>
            <a:off x="9677446" y="999282"/>
            <a:ext cx="1262017" cy="23083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900">
                <a:latin typeface="+mn-ea"/>
              </a:rPr>
              <a:t>이송이</a:t>
            </a:r>
            <a:endParaRPr lang="ko-KR" altLang="en-US" sz="900" dirty="0">
              <a:latin typeface="+mn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42B4F0B-89FF-4F49-A777-91BEFB1FAE6B}"/>
              </a:ext>
            </a:extLst>
          </p:cNvPr>
          <p:cNvSpPr txBox="1"/>
          <p:nvPr/>
        </p:nvSpPr>
        <p:spPr>
          <a:xfrm>
            <a:off x="5002481" y="763840"/>
            <a:ext cx="1091800" cy="2308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900" b="1" dirty="0">
                <a:latin typeface="+mn-ea"/>
              </a:rPr>
              <a:t>화면이름</a:t>
            </a:r>
            <a:r>
              <a:rPr lang="en-US" altLang="ko-KR" sz="900" b="1" dirty="0">
                <a:latin typeface="+mn-ea"/>
              </a:rPr>
              <a:t>(ID)</a:t>
            </a:r>
            <a:endParaRPr lang="ko-KR" altLang="en-US" sz="900" b="1" dirty="0">
              <a:latin typeface="+mn-e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7E8B48F-27C3-45FC-8BE8-36CB600D4F51}"/>
              </a:ext>
            </a:extLst>
          </p:cNvPr>
          <p:cNvSpPr txBox="1"/>
          <p:nvPr/>
        </p:nvSpPr>
        <p:spPr>
          <a:xfrm>
            <a:off x="6101159" y="760984"/>
            <a:ext cx="2656425" cy="23083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900" dirty="0" err="1">
                <a:latin typeface="+mn-ea"/>
              </a:rPr>
              <a:t>메인페이지</a:t>
            </a:r>
            <a:r>
              <a:rPr lang="ko-KR" altLang="en-US" sz="900" dirty="0">
                <a:latin typeface="+mn-ea"/>
              </a:rPr>
              <a:t> </a:t>
            </a:r>
            <a:r>
              <a:rPr lang="en-US" altLang="ko-KR" sz="900" dirty="0">
                <a:latin typeface="+mn-ea"/>
              </a:rPr>
              <a:t>( 0.</a:t>
            </a:r>
            <a:r>
              <a:rPr lang="ko-KR" altLang="en-US" sz="900" dirty="0">
                <a:latin typeface="+mn-ea"/>
              </a:rPr>
              <a:t>메인</a:t>
            </a:r>
            <a:r>
              <a:rPr lang="en-US" altLang="ko-KR" sz="900" dirty="0">
                <a:latin typeface="+mn-ea"/>
              </a:rPr>
              <a:t> )</a:t>
            </a:r>
            <a:endParaRPr lang="ko-KR" altLang="en-US" sz="900" dirty="0">
              <a:latin typeface="+mn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2B3A1DF-C30C-4D52-95CE-1A871100CAA1}"/>
              </a:ext>
            </a:extLst>
          </p:cNvPr>
          <p:cNvSpPr txBox="1"/>
          <p:nvPr/>
        </p:nvSpPr>
        <p:spPr>
          <a:xfrm>
            <a:off x="8757583" y="1237808"/>
            <a:ext cx="2181880" cy="2308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en-US" altLang="ko-KR" sz="900" b="1" dirty="0">
                <a:latin typeface="+mn-ea"/>
              </a:rPr>
              <a:t>Description</a:t>
            </a:r>
            <a:endParaRPr lang="ko-KR" altLang="en-US" sz="900" b="1" dirty="0">
              <a:latin typeface="+mn-e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F3F9F3B-A0D4-40C9-97A5-25262EB924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30687" y="1472373"/>
            <a:ext cx="1808776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latinLnBrk="1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latinLnBrk="1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latinLnBrk="1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latinLnBrk="1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hangingPunct="1"/>
            <a:r>
              <a:rPr lang="ko-KR" altLang="en-US" sz="900">
                <a:latin typeface="+mn-ea"/>
                <a:ea typeface="+mn-ea"/>
              </a:rPr>
              <a:t>설명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3F575D8-A325-49A3-AA60-9BC291DEF2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57583" y="1468869"/>
            <a:ext cx="448756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latinLnBrk="1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latinLnBrk="1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latinLnBrk="1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latinLnBrk="1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hangingPunct="1"/>
            <a:r>
              <a:rPr lang="ko-KR" altLang="en-US" sz="900">
                <a:latin typeface="+mn-ea"/>
                <a:ea typeface="+mn-ea"/>
              </a:rPr>
              <a:t>번호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AD92C97-B176-4143-AF72-467EA17B6CC1}"/>
              </a:ext>
            </a:extLst>
          </p:cNvPr>
          <p:cNvSpPr txBox="1"/>
          <p:nvPr/>
        </p:nvSpPr>
        <p:spPr>
          <a:xfrm>
            <a:off x="8770476" y="1707167"/>
            <a:ext cx="450475" cy="23083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900">
                <a:latin typeface="+mn-ea"/>
              </a:rPr>
              <a:t>13</a:t>
            </a:r>
            <a:endParaRPr lang="ko-KR" altLang="en-US" sz="900" dirty="0">
              <a:latin typeface="+mn-ea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6BDC74F-7E55-4045-A7EB-AC4B153CCD82}"/>
              </a:ext>
            </a:extLst>
          </p:cNvPr>
          <p:cNvSpPr txBox="1"/>
          <p:nvPr/>
        </p:nvSpPr>
        <p:spPr>
          <a:xfrm>
            <a:off x="9128968" y="1707167"/>
            <a:ext cx="1808776" cy="23083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>
              <a:defRPr/>
            </a:pPr>
            <a:endParaRPr lang="ko-KR" altLang="en-US" sz="900" dirty="0">
              <a:latin typeface="+mn-ea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123A036A-1758-4774-B510-A180CEFF910F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8757584" y="876400"/>
            <a:ext cx="0" cy="522061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0CA52D1D-B496-47A9-A177-45056AD5236D}"/>
              </a:ext>
            </a:extLst>
          </p:cNvPr>
          <p:cNvCxnSpPr>
            <a:cxnSpLocks/>
          </p:cNvCxnSpPr>
          <p:nvPr/>
        </p:nvCxnSpPr>
        <p:spPr>
          <a:xfrm flipH="1">
            <a:off x="9133424" y="1468869"/>
            <a:ext cx="12737" cy="4628148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47150B6-D245-46EE-A10D-3FAEDDCDC0B7}"/>
              </a:ext>
            </a:extLst>
          </p:cNvPr>
          <p:cNvCxnSpPr>
            <a:cxnSpLocks/>
          </p:cNvCxnSpPr>
          <p:nvPr/>
        </p:nvCxnSpPr>
        <p:spPr>
          <a:xfrm>
            <a:off x="10939463" y="1213171"/>
            <a:ext cx="0" cy="4883846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26BEFC36-B42E-4E2A-A991-EB67F2214098}"/>
              </a:ext>
            </a:extLst>
          </p:cNvPr>
          <p:cNvCxnSpPr>
            <a:cxnSpLocks/>
          </p:cNvCxnSpPr>
          <p:nvPr/>
        </p:nvCxnSpPr>
        <p:spPr>
          <a:xfrm flipH="1">
            <a:off x="1252538" y="6097017"/>
            <a:ext cx="9686925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472DF04A-91A0-4956-819F-C11F56DB4A79}"/>
              </a:ext>
            </a:extLst>
          </p:cNvPr>
          <p:cNvCxnSpPr>
            <a:cxnSpLocks/>
          </p:cNvCxnSpPr>
          <p:nvPr/>
        </p:nvCxnSpPr>
        <p:spPr>
          <a:xfrm>
            <a:off x="1252538" y="980129"/>
            <a:ext cx="0" cy="5116888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615243B5-27A8-4304-9C7E-3B7722C1202E}"/>
              </a:ext>
            </a:extLst>
          </p:cNvPr>
          <p:cNvCxnSpPr/>
          <p:nvPr/>
        </p:nvCxnSpPr>
        <p:spPr>
          <a:xfrm flipH="1">
            <a:off x="8755864" y="1717680"/>
            <a:ext cx="2183599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201E88F2-417A-4436-A50D-5B2AF5BD98CC}"/>
              </a:ext>
            </a:extLst>
          </p:cNvPr>
          <p:cNvSpPr txBox="1"/>
          <p:nvPr/>
        </p:nvSpPr>
        <p:spPr>
          <a:xfrm>
            <a:off x="8770476" y="1933736"/>
            <a:ext cx="450475" cy="23083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900">
                <a:latin typeface="+mn-ea"/>
              </a:rPr>
              <a:t>14</a:t>
            </a:r>
            <a:endParaRPr lang="ko-KR" altLang="en-US" sz="900" dirty="0">
              <a:latin typeface="+mn-ea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57DCA6C-9627-4D87-925A-16B6884C869A}"/>
              </a:ext>
            </a:extLst>
          </p:cNvPr>
          <p:cNvSpPr txBox="1"/>
          <p:nvPr/>
        </p:nvSpPr>
        <p:spPr>
          <a:xfrm>
            <a:off x="8770476" y="2159803"/>
            <a:ext cx="450475" cy="23083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900">
                <a:latin typeface="+mn-ea"/>
              </a:rPr>
              <a:t>15</a:t>
            </a:r>
            <a:endParaRPr lang="ko-KR" altLang="en-US" sz="900" dirty="0">
              <a:latin typeface="+mn-ea"/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C0A30046-24F6-4821-A2C5-F59647480438}"/>
              </a:ext>
            </a:extLst>
          </p:cNvPr>
          <p:cNvCxnSpPr/>
          <p:nvPr/>
        </p:nvCxnSpPr>
        <p:spPr>
          <a:xfrm flipH="1">
            <a:off x="8755864" y="1717680"/>
            <a:ext cx="2183599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B2DF8707-1BC0-4FC7-B1E9-108DD5A0C28D}"/>
              </a:ext>
            </a:extLst>
          </p:cNvPr>
          <p:cNvSpPr txBox="1"/>
          <p:nvPr/>
        </p:nvSpPr>
        <p:spPr>
          <a:xfrm>
            <a:off x="8772196" y="2390635"/>
            <a:ext cx="450475" cy="23083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900">
                <a:latin typeface="+mn-ea"/>
              </a:rPr>
              <a:t>16</a:t>
            </a:r>
            <a:endParaRPr lang="ko-KR" altLang="en-US" sz="900" dirty="0">
              <a:latin typeface="+mn-ea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0A14FA7-32B4-4BDA-9314-092C984127A6}"/>
              </a:ext>
            </a:extLst>
          </p:cNvPr>
          <p:cNvSpPr txBox="1"/>
          <p:nvPr/>
        </p:nvSpPr>
        <p:spPr>
          <a:xfrm>
            <a:off x="8772196" y="2621467"/>
            <a:ext cx="450475" cy="23083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900">
                <a:latin typeface="+mn-ea"/>
              </a:rPr>
              <a:t>17</a:t>
            </a:r>
            <a:endParaRPr lang="ko-KR" altLang="en-US" sz="900" dirty="0">
              <a:latin typeface="+mn-ea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A64D468-FEA6-425C-A6A1-1082CC192684}"/>
              </a:ext>
            </a:extLst>
          </p:cNvPr>
          <p:cNvSpPr txBox="1"/>
          <p:nvPr/>
        </p:nvSpPr>
        <p:spPr>
          <a:xfrm>
            <a:off x="8772196" y="2852299"/>
            <a:ext cx="450475" cy="23083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900">
                <a:latin typeface="+mn-ea"/>
              </a:rPr>
              <a:t>18</a:t>
            </a:r>
            <a:endParaRPr lang="ko-KR" altLang="en-US" sz="900" dirty="0">
              <a:latin typeface="+mn-ea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D4E9317-B26A-43C4-9C82-BF2F4DC811E1}"/>
              </a:ext>
            </a:extLst>
          </p:cNvPr>
          <p:cNvSpPr txBox="1"/>
          <p:nvPr/>
        </p:nvSpPr>
        <p:spPr>
          <a:xfrm>
            <a:off x="9128968" y="2619443"/>
            <a:ext cx="1808776" cy="23083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US" altLang="ko-KR" sz="900">
                <a:latin typeface="+mn-ea"/>
              </a:rPr>
              <a:t>Kopri Check-media</a:t>
            </a:r>
            <a:endParaRPr lang="ko-KR" altLang="en-US" sz="900" dirty="0">
              <a:latin typeface="+mn-ea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390953D-6090-43F2-97DE-274670B6280E}"/>
              </a:ext>
            </a:extLst>
          </p:cNvPr>
          <p:cNvSpPr txBox="1"/>
          <p:nvPr/>
        </p:nvSpPr>
        <p:spPr>
          <a:xfrm>
            <a:off x="9128968" y="2849518"/>
            <a:ext cx="1808776" cy="23083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US" altLang="ko-KR" sz="900">
                <a:latin typeface="+mn-ea"/>
              </a:rPr>
              <a:t>Kopri Check-</a:t>
            </a:r>
            <a:r>
              <a:rPr lang="ko-KR" altLang="en-US" sz="900">
                <a:latin typeface="+mn-ea"/>
              </a:rPr>
              <a:t>안내</a:t>
            </a:r>
            <a:r>
              <a:rPr lang="en-US" altLang="ko-KR" sz="900">
                <a:latin typeface="+mn-ea"/>
              </a:rPr>
              <a:t>/</a:t>
            </a:r>
            <a:r>
              <a:rPr lang="ko-KR" altLang="en-US" sz="900">
                <a:latin typeface="+mn-ea"/>
              </a:rPr>
              <a:t>더보기</a:t>
            </a:r>
            <a:endParaRPr lang="ko-KR" altLang="en-US" sz="900" dirty="0">
              <a:latin typeface="+mn-ea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36832C6E-9AE1-44F3-A188-58A20CDD3185}"/>
              </a:ext>
            </a:extLst>
          </p:cNvPr>
          <p:cNvSpPr/>
          <p:nvPr/>
        </p:nvSpPr>
        <p:spPr>
          <a:xfrm>
            <a:off x="4221423" y="4326373"/>
            <a:ext cx="2775138" cy="1709991"/>
          </a:xfrm>
          <a:prstGeom prst="rect">
            <a:avLst/>
          </a:prstGeom>
          <a:solidFill>
            <a:srgbClr val="1A2B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110710DC-BEF0-4429-B4C8-90DA9AFB8D08}"/>
              </a:ext>
            </a:extLst>
          </p:cNvPr>
          <p:cNvSpPr txBox="1"/>
          <p:nvPr/>
        </p:nvSpPr>
        <p:spPr>
          <a:xfrm>
            <a:off x="6074514" y="3921484"/>
            <a:ext cx="1618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KOPRI CHECK</a:t>
            </a:r>
            <a:endParaRPr lang="ko-KR" altLang="en-US" dirty="0"/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C2A2DAFC-7497-4C10-A1C8-0385ABEB9AF9}"/>
              </a:ext>
            </a:extLst>
          </p:cNvPr>
          <p:cNvSpPr/>
          <p:nvPr/>
        </p:nvSpPr>
        <p:spPr>
          <a:xfrm>
            <a:off x="2706784" y="1703563"/>
            <a:ext cx="825207" cy="253371"/>
          </a:xfrm>
          <a:prstGeom prst="rect">
            <a:avLst/>
          </a:prstGeom>
          <a:solidFill>
            <a:srgbClr val="1A2B6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446EF12F-11C7-4FA2-9017-0AFD12054C32}"/>
              </a:ext>
            </a:extLst>
          </p:cNvPr>
          <p:cNvSpPr/>
          <p:nvPr/>
        </p:nvSpPr>
        <p:spPr>
          <a:xfrm>
            <a:off x="2714952" y="1944716"/>
            <a:ext cx="4778582" cy="1891374"/>
          </a:xfrm>
          <a:prstGeom prst="rect">
            <a:avLst/>
          </a:prstGeom>
          <a:solidFill>
            <a:srgbClr val="1A2B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FBE5C041-4996-4890-BC07-AECDBDE9FB42}"/>
              </a:ext>
            </a:extLst>
          </p:cNvPr>
          <p:cNvSpPr txBox="1"/>
          <p:nvPr/>
        </p:nvSpPr>
        <p:spPr>
          <a:xfrm>
            <a:off x="2765434" y="1702816"/>
            <a:ext cx="69121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>
                <a:solidFill>
                  <a:schemeClr val="bg1"/>
                </a:solidFill>
              </a:rPr>
              <a:t>YOUTUBE</a:t>
            </a:r>
            <a:endParaRPr lang="ko-KR" altLang="en-US" sz="900">
              <a:solidFill>
                <a:schemeClr val="bg1"/>
              </a:solidFill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92FBD236-8337-492D-8C30-5B098B9E24BD}"/>
              </a:ext>
            </a:extLst>
          </p:cNvPr>
          <p:cNvSpPr txBox="1"/>
          <p:nvPr/>
        </p:nvSpPr>
        <p:spPr>
          <a:xfrm>
            <a:off x="3509227" y="1711070"/>
            <a:ext cx="76655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>
                <a:solidFill>
                  <a:srgbClr val="1A2B61"/>
                </a:solidFill>
              </a:rPr>
              <a:t>FACEBOOK</a:t>
            </a:r>
            <a:endParaRPr lang="ko-KR" altLang="en-US" sz="900">
              <a:solidFill>
                <a:srgbClr val="1A2B61"/>
              </a:solidFill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3D466B30-0256-41CC-9B88-02E709C56E2F}"/>
              </a:ext>
            </a:extLst>
          </p:cNvPr>
          <p:cNvSpPr txBox="1"/>
          <p:nvPr/>
        </p:nvSpPr>
        <p:spPr>
          <a:xfrm>
            <a:off x="4262065" y="1719758"/>
            <a:ext cx="87716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>
                <a:solidFill>
                  <a:srgbClr val="1A2B61"/>
                </a:solidFill>
              </a:rPr>
              <a:t>네이버블로그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D70B325F-FF5A-497B-8AFB-BAE53D0AF9A4}"/>
              </a:ext>
            </a:extLst>
          </p:cNvPr>
          <p:cNvSpPr txBox="1"/>
          <p:nvPr/>
        </p:nvSpPr>
        <p:spPr>
          <a:xfrm>
            <a:off x="5054766" y="1721181"/>
            <a:ext cx="87716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>
                <a:solidFill>
                  <a:srgbClr val="1A2B61"/>
                </a:solidFill>
              </a:rPr>
              <a:t>네이버포스트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7635B8CA-98F0-4E57-89AD-74AFAE1B2B07}"/>
              </a:ext>
            </a:extLst>
          </p:cNvPr>
          <p:cNvSpPr txBox="1"/>
          <p:nvPr/>
        </p:nvSpPr>
        <p:spPr>
          <a:xfrm>
            <a:off x="5888730" y="1716330"/>
            <a:ext cx="76174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>
                <a:solidFill>
                  <a:srgbClr val="1A2B61"/>
                </a:solidFill>
              </a:rPr>
              <a:t>네이버티비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DAC4A89D-CFBC-44DE-AB9B-E3322C81DD9B}"/>
              </a:ext>
            </a:extLst>
          </p:cNvPr>
          <p:cNvSpPr txBox="1"/>
          <p:nvPr/>
        </p:nvSpPr>
        <p:spPr>
          <a:xfrm>
            <a:off x="6634885" y="1716330"/>
            <a:ext cx="76174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>
                <a:solidFill>
                  <a:srgbClr val="1A2B61"/>
                </a:solidFill>
              </a:rPr>
              <a:t>인스타그램</a:t>
            </a: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3B00749D-B7A4-4463-A978-31775212242C}"/>
              </a:ext>
            </a:extLst>
          </p:cNvPr>
          <p:cNvSpPr/>
          <p:nvPr/>
        </p:nvSpPr>
        <p:spPr>
          <a:xfrm>
            <a:off x="2765434" y="1985800"/>
            <a:ext cx="2692658" cy="11522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3470F705-1B9C-4036-A823-416D8E2D520F}"/>
              </a:ext>
            </a:extLst>
          </p:cNvPr>
          <p:cNvSpPr/>
          <p:nvPr/>
        </p:nvSpPr>
        <p:spPr>
          <a:xfrm>
            <a:off x="2765434" y="3052767"/>
            <a:ext cx="2692658" cy="71934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0" name="직선 연결선 119">
            <a:extLst>
              <a:ext uri="{FF2B5EF4-FFF2-40B4-BE49-F238E27FC236}">
                <a16:creationId xmlns:a16="http://schemas.microsoft.com/office/drawing/2014/main" id="{206E5960-145E-4410-A98F-6F18D6765478}"/>
              </a:ext>
            </a:extLst>
          </p:cNvPr>
          <p:cNvCxnSpPr>
            <a:cxnSpLocks/>
            <a:stCxn id="118" idx="3"/>
          </p:cNvCxnSpPr>
          <p:nvPr/>
        </p:nvCxnSpPr>
        <p:spPr>
          <a:xfrm flipV="1">
            <a:off x="5458092" y="2553396"/>
            <a:ext cx="2043610" cy="854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>
            <a:extLst>
              <a:ext uri="{FF2B5EF4-FFF2-40B4-BE49-F238E27FC236}">
                <a16:creationId xmlns:a16="http://schemas.microsoft.com/office/drawing/2014/main" id="{57C5CB68-DFFC-4F11-8280-A81710D928A7}"/>
              </a:ext>
            </a:extLst>
          </p:cNvPr>
          <p:cNvCxnSpPr>
            <a:cxnSpLocks/>
          </p:cNvCxnSpPr>
          <p:nvPr/>
        </p:nvCxnSpPr>
        <p:spPr>
          <a:xfrm flipV="1">
            <a:off x="5445840" y="3181320"/>
            <a:ext cx="2043610" cy="854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타원 121">
            <a:extLst>
              <a:ext uri="{FF2B5EF4-FFF2-40B4-BE49-F238E27FC236}">
                <a16:creationId xmlns:a16="http://schemas.microsoft.com/office/drawing/2014/main" id="{877CB6B2-0700-40F5-B12A-1EF36ED895E2}"/>
              </a:ext>
            </a:extLst>
          </p:cNvPr>
          <p:cNvSpPr/>
          <p:nvPr/>
        </p:nvSpPr>
        <p:spPr>
          <a:xfrm>
            <a:off x="5512414" y="1985800"/>
            <a:ext cx="321517" cy="3215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3" name="타원 122">
            <a:extLst>
              <a:ext uri="{FF2B5EF4-FFF2-40B4-BE49-F238E27FC236}">
                <a16:creationId xmlns:a16="http://schemas.microsoft.com/office/drawing/2014/main" id="{19961018-69A9-48F7-8930-CF3A2E18D3B2}"/>
              </a:ext>
            </a:extLst>
          </p:cNvPr>
          <p:cNvSpPr/>
          <p:nvPr/>
        </p:nvSpPr>
        <p:spPr>
          <a:xfrm>
            <a:off x="5512414" y="2632812"/>
            <a:ext cx="321517" cy="3215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4" name="타원 123">
            <a:extLst>
              <a:ext uri="{FF2B5EF4-FFF2-40B4-BE49-F238E27FC236}">
                <a16:creationId xmlns:a16="http://schemas.microsoft.com/office/drawing/2014/main" id="{411DE4EC-6F19-4436-BD84-E9C8DB08E769}"/>
              </a:ext>
            </a:extLst>
          </p:cNvPr>
          <p:cNvSpPr/>
          <p:nvPr/>
        </p:nvSpPr>
        <p:spPr>
          <a:xfrm>
            <a:off x="5512414" y="3242635"/>
            <a:ext cx="321517" cy="3215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9B4F7740-4E5B-4690-ADDB-05055B69D604}"/>
              </a:ext>
            </a:extLst>
          </p:cNvPr>
          <p:cNvSpPr/>
          <p:nvPr/>
        </p:nvSpPr>
        <p:spPr>
          <a:xfrm>
            <a:off x="5931929" y="2014278"/>
            <a:ext cx="877163" cy="17403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2ECA6103-9668-41C0-8BAB-E14F4787E7D0}"/>
              </a:ext>
            </a:extLst>
          </p:cNvPr>
          <p:cNvSpPr/>
          <p:nvPr/>
        </p:nvSpPr>
        <p:spPr>
          <a:xfrm>
            <a:off x="5931929" y="2328288"/>
            <a:ext cx="1471941" cy="15424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1AA67FE9-9969-49A7-B5DB-B32B38F21525}"/>
              </a:ext>
            </a:extLst>
          </p:cNvPr>
          <p:cNvSpPr/>
          <p:nvPr/>
        </p:nvSpPr>
        <p:spPr>
          <a:xfrm>
            <a:off x="5933782" y="2641872"/>
            <a:ext cx="877163" cy="17403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44E872A6-32D2-430D-ABB7-650E1BBCAB1B}"/>
              </a:ext>
            </a:extLst>
          </p:cNvPr>
          <p:cNvSpPr/>
          <p:nvPr/>
        </p:nvSpPr>
        <p:spPr>
          <a:xfrm>
            <a:off x="5933782" y="2955882"/>
            <a:ext cx="1471941" cy="15424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AF4335EB-84DD-4C39-A168-2821F80E5C7F}"/>
              </a:ext>
            </a:extLst>
          </p:cNvPr>
          <p:cNvSpPr/>
          <p:nvPr/>
        </p:nvSpPr>
        <p:spPr>
          <a:xfrm>
            <a:off x="5931929" y="3261065"/>
            <a:ext cx="877163" cy="17403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E6A84546-8698-46F8-AEF1-18FC46923367}"/>
              </a:ext>
            </a:extLst>
          </p:cNvPr>
          <p:cNvSpPr/>
          <p:nvPr/>
        </p:nvSpPr>
        <p:spPr>
          <a:xfrm>
            <a:off x="5931929" y="3575075"/>
            <a:ext cx="1471941" cy="15424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1" name="직선 연결선 130">
            <a:extLst>
              <a:ext uri="{FF2B5EF4-FFF2-40B4-BE49-F238E27FC236}">
                <a16:creationId xmlns:a16="http://schemas.microsoft.com/office/drawing/2014/main" id="{E6FBEB21-9DCC-4B38-8830-4108C6AC6177}"/>
              </a:ext>
            </a:extLst>
          </p:cNvPr>
          <p:cNvCxnSpPr/>
          <p:nvPr/>
        </p:nvCxnSpPr>
        <p:spPr>
          <a:xfrm>
            <a:off x="2752543" y="1985800"/>
            <a:ext cx="2667189" cy="104720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직선 연결선 131">
            <a:extLst>
              <a:ext uri="{FF2B5EF4-FFF2-40B4-BE49-F238E27FC236}">
                <a16:creationId xmlns:a16="http://schemas.microsoft.com/office/drawing/2014/main" id="{09CE7344-8824-490C-925E-CCF8FC05B033}"/>
              </a:ext>
            </a:extLst>
          </p:cNvPr>
          <p:cNvCxnSpPr/>
          <p:nvPr/>
        </p:nvCxnSpPr>
        <p:spPr>
          <a:xfrm flipV="1">
            <a:off x="2778169" y="1998018"/>
            <a:ext cx="2681642" cy="105474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TextBox 132">
            <a:extLst>
              <a:ext uri="{FF2B5EF4-FFF2-40B4-BE49-F238E27FC236}">
                <a16:creationId xmlns:a16="http://schemas.microsoft.com/office/drawing/2014/main" id="{7F2FC8D6-8A2D-42C9-9934-4AD6D704825B}"/>
              </a:ext>
            </a:extLst>
          </p:cNvPr>
          <p:cNvSpPr txBox="1"/>
          <p:nvPr/>
        </p:nvSpPr>
        <p:spPr>
          <a:xfrm>
            <a:off x="2311986" y="1238104"/>
            <a:ext cx="1614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KOPRI</a:t>
            </a:r>
            <a:r>
              <a:rPr lang="ko-KR" altLang="en-US" dirty="0"/>
              <a:t> </a:t>
            </a:r>
            <a:r>
              <a:rPr lang="en-US" altLang="ko-KR" dirty="0"/>
              <a:t>MEDIA</a:t>
            </a:r>
            <a:endParaRPr lang="ko-KR" altLang="en-US" dirty="0"/>
          </a:p>
        </p:txBody>
      </p:sp>
      <p:grpSp>
        <p:nvGrpSpPr>
          <p:cNvPr id="134" name="그룹 133">
            <a:extLst>
              <a:ext uri="{FF2B5EF4-FFF2-40B4-BE49-F238E27FC236}">
                <a16:creationId xmlns:a16="http://schemas.microsoft.com/office/drawing/2014/main" id="{99705301-EE04-4055-B604-9FC88ACA3E42}"/>
              </a:ext>
            </a:extLst>
          </p:cNvPr>
          <p:cNvGrpSpPr/>
          <p:nvPr/>
        </p:nvGrpSpPr>
        <p:grpSpPr>
          <a:xfrm>
            <a:off x="2503169" y="1545812"/>
            <a:ext cx="383438" cy="307777"/>
            <a:chOff x="11117408" y="2304447"/>
            <a:chExt cx="383438" cy="307777"/>
          </a:xfrm>
        </p:grpSpPr>
        <p:sp>
          <p:nvSpPr>
            <p:cNvPr id="144" name="타원 143">
              <a:extLst>
                <a:ext uri="{FF2B5EF4-FFF2-40B4-BE49-F238E27FC236}">
                  <a16:creationId xmlns:a16="http://schemas.microsoft.com/office/drawing/2014/main" id="{F064F2A3-9C5B-470F-BD56-B3029EBBC675}"/>
                </a:ext>
              </a:extLst>
            </p:cNvPr>
            <p:cNvSpPr/>
            <p:nvPr/>
          </p:nvSpPr>
          <p:spPr>
            <a:xfrm>
              <a:off x="11172029" y="2314096"/>
              <a:ext cx="288481" cy="28848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FA936AB9-8976-4912-895D-4C868035877E}"/>
                </a:ext>
              </a:extLst>
            </p:cNvPr>
            <p:cNvSpPr txBox="1"/>
            <p:nvPr/>
          </p:nvSpPr>
          <p:spPr>
            <a:xfrm>
              <a:off x="11117408" y="2304447"/>
              <a:ext cx="3834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bg1"/>
                  </a:solidFill>
                </a:rPr>
                <a:t>13</a:t>
              </a:r>
              <a:endParaRPr lang="ko-KR" altLang="en-US" sz="1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35" name="그룹 134">
            <a:extLst>
              <a:ext uri="{FF2B5EF4-FFF2-40B4-BE49-F238E27FC236}">
                <a16:creationId xmlns:a16="http://schemas.microsoft.com/office/drawing/2014/main" id="{3E906314-C72E-4EC1-B85C-6570EB743F27}"/>
              </a:ext>
            </a:extLst>
          </p:cNvPr>
          <p:cNvGrpSpPr/>
          <p:nvPr/>
        </p:nvGrpSpPr>
        <p:grpSpPr>
          <a:xfrm>
            <a:off x="2505528" y="2198087"/>
            <a:ext cx="383438" cy="307777"/>
            <a:chOff x="11117408" y="2304447"/>
            <a:chExt cx="383438" cy="307777"/>
          </a:xfrm>
        </p:grpSpPr>
        <p:sp>
          <p:nvSpPr>
            <p:cNvPr id="142" name="타원 141">
              <a:extLst>
                <a:ext uri="{FF2B5EF4-FFF2-40B4-BE49-F238E27FC236}">
                  <a16:creationId xmlns:a16="http://schemas.microsoft.com/office/drawing/2014/main" id="{62282404-6986-42DA-AA83-7A6878503CF5}"/>
                </a:ext>
              </a:extLst>
            </p:cNvPr>
            <p:cNvSpPr/>
            <p:nvPr/>
          </p:nvSpPr>
          <p:spPr>
            <a:xfrm>
              <a:off x="11172029" y="2314096"/>
              <a:ext cx="288481" cy="28848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C96413F5-17E8-444F-8CB9-406EF782D122}"/>
                </a:ext>
              </a:extLst>
            </p:cNvPr>
            <p:cNvSpPr txBox="1"/>
            <p:nvPr/>
          </p:nvSpPr>
          <p:spPr>
            <a:xfrm>
              <a:off x="11117408" y="2304447"/>
              <a:ext cx="3834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bg1"/>
                  </a:solidFill>
                </a:rPr>
                <a:t>15</a:t>
              </a:r>
              <a:endParaRPr lang="ko-KR" altLang="en-US" sz="140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47" name="직선 연결선 46"/>
          <p:cNvCxnSpPr/>
          <p:nvPr/>
        </p:nvCxnSpPr>
        <p:spPr>
          <a:xfrm>
            <a:off x="4224096" y="4326373"/>
            <a:ext cx="2772465" cy="17099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/>
          <p:cNvCxnSpPr/>
          <p:nvPr/>
        </p:nvCxnSpPr>
        <p:spPr>
          <a:xfrm flipV="1">
            <a:off x="4216954" y="4326373"/>
            <a:ext cx="2779607" cy="17099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6" name="그룹 135">
            <a:extLst>
              <a:ext uri="{FF2B5EF4-FFF2-40B4-BE49-F238E27FC236}">
                <a16:creationId xmlns:a16="http://schemas.microsoft.com/office/drawing/2014/main" id="{C576346F-290F-490D-ABF4-7709ECC8F083}"/>
              </a:ext>
            </a:extLst>
          </p:cNvPr>
          <p:cNvGrpSpPr/>
          <p:nvPr/>
        </p:nvGrpSpPr>
        <p:grpSpPr>
          <a:xfrm>
            <a:off x="2493176" y="3237276"/>
            <a:ext cx="383438" cy="307777"/>
            <a:chOff x="11117408" y="2304447"/>
            <a:chExt cx="383438" cy="307777"/>
          </a:xfrm>
        </p:grpSpPr>
        <p:sp>
          <p:nvSpPr>
            <p:cNvPr id="140" name="타원 139">
              <a:extLst>
                <a:ext uri="{FF2B5EF4-FFF2-40B4-BE49-F238E27FC236}">
                  <a16:creationId xmlns:a16="http://schemas.microsoft.com/office/drawing/2014/main" id="{9B5596FA-B658-40FB-A6E4-6969D8A44FF1}"/>
                </a:ext>
              </a:extLst>
            </p:cNvPr>
            <p:cNvSpPr/>
            <p:nvPr/>
          </p:nvSpPr>
          <p:spPr>
            <a:xfrm>
              <a:off x="11172029" y="2314096"/>
              <a:ext cx="288481" cy="28848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0866E5D0-8747-42BC-9CAA-77D144A34826}"/>
                </a:ext>
              </a:extLst>
            </p:cNvPr>
            <p:cNvSpPr txBox="1"/>
            <p:nvPr/>
          </p:nvSpPr>
          <p:spPr>
            <a:xfrm>
              <a:off x="11117408" y="2304447"/>
              <a:ext cx="3834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bg1"/>
                  </a:solidFill>
                </a:rPr>
                <a:t>16</a:t>
              </a:r>
              <a:endParaRPr lang="ko-KR" altLang="en-US" sz="1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37" name="그룹 136">
            <a:extLst>
              <a:ext uri="{FF2B5EF4-FFF2-40B4-BE49-F238E27FC236}">
                <a16:creationId xmlns:a16="http://schemas.microsoft.com/office/drawing/2014/main" id="{483FBFEE-C186-40C1-8A9A-8CA1421DF831}"/>
              </a:ext>
            </a:extLst>
          </p:cNvPr>
          <p:cNvGrpSpPr/>
          <p:nvPr/>
        </p:nvGrpSpPr>
        <p:grpSpPr>
          <a:xfrm>
            <a:off x="7252104" y="1876338"/>
            <a:ext cx="383438" cy="307777"/>
            <a:chOff x="11117408" y="2304447"/>
            <a:chExt cx="383438" cy="307777"/>
          </a:xfrm>
        </p:grpSpPr>
        <p:sp>
          <p:nvSpPr>
            <p:cNvPr id="138" name="타원 137">
              <a:extLst>
                <a:ext uri="{FF2B5EF4-FFF2-40B4-BE49-F238E27FC236}">
                  <a16:creationId xmlns:a16="http://schemas.microsoft.com/office/drawing/2014/main" id="{42AC8BC0-75FA-49B8-8A6A-65DDD047A54D}"/>
                </a:ext>
              </a:extLst>
            </p:cNvPr>
            <p:cNvSpPr/>
            <p:nvPr/>
          </p:nvSpPr>
          <p:spPr>
            <a:xfrm>
              <a:off x="11172029" y="2314096"/>
              <a:ext cx="288481" cy="28848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C31AF22D-D661-4F6D-98D4-4EBF62E8C136}"/>
                </a:ext>
              </a:extLst>
            </p:cNvPr>
            <p:cNvSpPr txBox="1"/>
            <p:nvPr/>
          </p:nvSpPr>
          <p:spPr>
            <a:xfrm>
              <a:off x="11117408" y="2304447"/>
              <a:ext cx="3834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bg1"/>
                  </a:solidFill>
                </a:rPr>
                <a:t>14</a:t>
              </a:r>
              <a:endParaRPr lang="ko-KR" altLang="en-US" sz="1400" dirty="0">
                <a:solidFill>
                  <a:schemeClr val="bg1"/>
                </a:solidFill>
              </a:endParaRPr>
            </a:p>
          </p:txBody>
        </p:sp>
      </p:grp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EC991E55-2CE4-43FE-BC18-C4197E718514}"/>
              </a:ext>
            </a:extLst>
          </p:cNvPr>
          <p:cNvSpPr/>
          <p:nvPr/>
        </p:nvSpPr>
        <p:spPr>
          <a:xfrm>
            <a:off x="2658924" y="4793198"/>
            <a:ext cx="2027168" cy="1131727"/>
          </a:xfrm>
          <a:prstGeom prst="rect">
            <a:avLst/>
          </a:prstGeom>
          <a:solidFill>
            <a:srgbClr val="CCD0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C2F4E2DE-9412-48C6-BE94-B3CB72DD14D1}"/>
              </a:ext>
            </a:extLst>
          </p:cNvPr>
          <p:cNvSpPr/>
          <p:nvPr/>
        </p:nvSpPr>
        <p:spPr>
          <a:xfrm>
            <a:off x="4507143" y="5181368"/>
            <a:ext cx="355386" cy="35538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DB43BADF-208F-407F-B063-D15471EAB3FA}"/>
              </a:ext>
            </a:extLst>
          </p:cNvPr>
          <p:cNvSpPr/>
          <p:nvPr/>
        </p:nvSpPr>
        <p:spPr>
          <a:xfrm>
            <a:off x="2493176" y="5181368"/>
            <a:ext cx="355386" cy="35538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AC81EC30-D0AB-40B3-B049-30637BAA1FFA}"/>
              </a:ext>
            </a:extLst>
          </p:cNvPr>
          <p:cNvGrpSpPr/>
          <p:nvPr/>
        </p:nvGrpSpPr>
        <p:grpSpPr>
          <a:xfrm>
            <a:off x="4025235" y="4172484"/>
            <a:ext cx="383438" cy="307777"/>
            <a:chOff x="11117408" y="2304447"/>
            <a:chExt cx="383438" cy="307777"/>
          </a:xfrm>
        </p:grpSpPr>
        <p:sp>
          <p:nvSpPr>
            <p:cNvPr id="103" name="타원 102">
              <a:extLst>
                <a:ext uri="{FF2B5EF4-FFF2-40B4-BE49-F238E27FC236}">
                  <a16:creationId xmlns:a16="http://schemas.microsoft.com/office/drawing/2014/main" id="{F8B1AA1F-600F-4EE6-B3FE-AA4AAB687990}"/>
                </a:ext>
              </a:extLst>
            </p:cNvPr>
            <p:cNvSpPr/>
            <p:nvPr/>
          </p:nvSpPr>
          <p:spPr>
            <a:xfrm>
              <a:off x="11172029" y="2314096"/>
              <a:ext cx="288481" cy="28848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C4D2432D-EBEB-4770-9AC7-CD96889C7983}"/>
                </a:ext>
              </a:extLst>
            </p:cNvPr>
            <p:cNvSpPr txBox="1"/>
            <p:nvPr/>
          </p:nvSpPr>
          <p:spPr>
            <a:xfrm>
              <a:off x="11117408" y="2304447"/>
              <a:ext cx="3834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bg1"/>
                  </a:solidFill>
                </a:rPr>
                <a:t>17</a:t>
              </a:r>
              <a:endParaRPr lang="ko-KR" altLang="en-US" sz="1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EE2F8E44-75D9-43F5-BB98-2A21871FC7AC}"/>
              </a:ext>
            </a:extLst>
          </p:cNvPr>
          <p:cNvGrpSpPr/>
          <p:nvPr/>
        </p:nvGrpSpPr>
        <p:grpSpPr>
          <a:xfrm>
            <a:off x="2472943" y="4639309"/>
            <a:ext cx="383438" cy="307777"/>
            <a:chOff x="11117408" y="2304447"/>
            <a:chExt cx="383438" cy="307777"/>
          </a:xfrm>
        </p:grpSpPr>
        <p:sp>
          <p:nvSpPr>
            <p:cNvPr id="106" name="타원 105">
              <a:extLst>
                <a:ext uri="{FF2B5EF4-FFF2-40B4-BE49-F238E27FC236}">
                  <a16:creationId xmlns:a16="http://schemas.microsoft.com/office/drawing/2014/main" id="{AB91D6DA-222E-4722-842C-3CDE28113168}"/>
                </a:ext>
              </a:extLst>
            </p:cNvPr>
            <p:cNvSpPr/>
            <p:nvPr/>
          </p:nvSpPr>
          <p:spPr>
            <a:xfrm>
              <a:off x="11172029" y="2314096"/>
              <a:ext cx="288481" cy="28848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02798023-9149-4D11-A8E3-053C4A6FA6D4}"/>
                </a:ext>
              </a:extLst>
            </p:cNvPr>
            <p:cNvSpPr txBox="1"/>
            <p:nvPr/>
          </p:nvSpPr>
          <p:spPr>
            <a:xfrm>
              <a:off x="11117408" y="2304447"/>
              <a:ext cx="3834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bg1"/>
                  </a:solidFill>
                </a:rPr>
                <a:t>18</a:t>
              </a:r>
              <a:endParaRPr lang="ko-KR" altLang="en-US" sz="1400" dirty="0">
                <a:solidFill>
                  <a:schemeClr val="bg1"/>
                </a:solidFill>
              </a:endParaRPr>
            </a:p>
          </p:txBody>
        </p:sp>
      </p:grpSp>
      <p:sp>
        <p:nvSpPr>
          <p:cNvPr id="146" name="TextBox 145">
            <a:extLst>
              <a:ext uri="{FF2B5EF4-FFF2-40B4-BE49-F238E27FC236}">
                <a16:creationId xmlns:a16="http://schemas.microsoft.com/office/drawing/2014/main" id="{CB0356C6-9C5A-426F-BAFB-08DB4269BFA5}"/>
              </a:ext>
            </a:extLst>
          </p:cNvPr>
          <p:cNvSpPr txBox="1"/>
          <p:nvPr/>
        </p:nvSpPr>
        <p:spPr>
          <a:xfrm>
            <a:off x="9128909" y="1720628"/>
            <a:ext cx="1808776" cy="23083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US" altLang="ko-KR" sz="900">
                <a:latin typeface="+mn-ea"/>
              </a:rPr>
              <a:t>TAB MENU</a:t>
            </a:r>
            <a:endParaRPr lang="ko-KR" altLang="en-US" sz="9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425479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AE802BC7-39B7-4ACF-8F22-F5E032223605}"/>
              </a:ext>
            </a:extLst>
          </p:cNvPr>
          <p:cNvSpPr/>
          <p:nvPr/>
        </p:nvSpPr>
        <p:spPr>
          <a:xfrm>
            <a:off x="1266170" y="1815884"/>
            <a:ext cx="7482788" cy="159857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5336B50B-639D-454D-BF44-88138573E3BD}"/>
              </a:ext>
            </a:extLst>
          </p:cNvPr>
          <p:cNvSpPr txBox="1"/>
          <p:nvPr/>
        </p:nvSpPr>
        <p:spPr>
          <a:xfrm>
            <a:off x="4197887" y="1796265"/>
            <a:ext cx="1619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QUICK MENU</a:t>
            </a:r>
            <a:endParaRPr lang="ko-KR" altLang="en-US"/>
          </a:p>
        </p:txBody>
      </p:sp>
      <p:grpSp>
        <p:nvGrpSpPr>
          <p:cNvPr id="133" name="그룹 132">
            <a:extLst>
              <a:ext uri="{FF2B5EF4-FFF2-40B4-BE49-F238E27FC236}">
                <a16:creationId xmlns:a16="http://schemas.microsoft.com/office/drawing/2014/main" id="{E011A7D2-AA95-4427-8B70-5A6FD900F17B}"/>
              </a:ext>
            </a:extLst>
          </p:cNvPr>
          <p:cNvGrpSpPr/>
          <p:nvPr/>
        </p:nvGrpSpPr>
        <p:grpSpPr>
          <a:xfrm>
            <a:off x="3347601" y="2245544"/>
            <a:ext cx="3319926" cy="591301"/>
            <a:chOff x="3250545" y="1659774"/>
            <a:chExt cx="3319926" cy="591301"/>
          </a:xfrm>
          <a:solidFill>
            <a:srgbClr val="1A2B61"/>
          </a:solidFill>
        </p:grpSpPr>
        <p:sp>
          <p:nvSpPr>
            <p:cNvPr id="134" name="타원 133">
              <a:extLst>
                <a:ext uri="{FF2B5EF4-FFF2-40B4-BE49-F238E27FC236}">
                  <a16:creationId xmlns:a16="http://schemas.microsoft.com/office/drawing/2014/main" id="{81431FD5-DA73-4BEA-AC29-E73649E4AF52}"/>
                </a:ext>
              </a:extLst>
            </p:cNvPr>
            <p:cNvSpPr/>
            <p:nvPr/>
          </p:nvSpPr>
          <p:spPr>
            <a:xfrm>
              <a:off x="3250545" y="1659774"/>
              <a:ext cx="591301" cy="59130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5" name="타원 134">
              <a:extLst>
                <a:ext uri="{FF2B5EF4-FFF2-40B4-BE49-F238E27FC236}">
                  <a16:creationId xmlns:a16="http://schemas.microsoft.com/office/drawing/2014/main" id="{9DB3DAF8-C075-41A9-9555-E2C59F50DC37}"/>
                </a:ext>
              </a:extLst>
            </p:cNvPr>
            <p:cNvSpPr/>
            <p:nvPr/>
          </p:nvSpPr>
          <p:spPr>
            <a:xfrm>
              <a:off x="4167845" y="1659774"/>
              <a:ext cx="591301" cy="59130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6" name="타원 135">
              <a:extLst>
                <a:ext uri="{FF2B5EF4-FFF2-40B4-BE49-F238E27FC236}">
                  <a16:creationId xmlns:a16="http://schemas.microsoft.com/office/drawing/2014/main" id="{6B1ABBAD-8103-4BC5-BB6E-609453AC19CB}"/>
                </a:ext>
              </a:extLst>
            </p:cNvPr>
            <p:cNvSpPr/>
            <p:nvPr/>
          </p:nvSpPr>
          <p:spPr>
            <a:xfrm>
              <a:off x="5063636" y="1659774"/>
              <a:ext cx="591301" cy="59130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7" name="타원 136">
              <a:extLst>
                <a:ext uri="{FF2B5EF4-FFF2-40B4-BE49-F238E27FC236}">
                  <a16:creationId xmlns:a16="http://schemas.microsoft.com/office/drawing/2014/main" id="{ED2F1677-93F8-4A00-862F-A72320D37301}"/>
                </a:ext>
              </a:extLst>
            </p:cNvPr>
            <p:cNvSpPr/>
            <p:nvPr/>
          </p:nvSpPr>
          <p:spPr>
            <a:xfrm>
              <a:off x="5979170" y="1659774"/>
              <a:ext cx="591301" cy="59130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9650B508-F1A1-4AC3-8CEC-0E237DCAD590}"/>
              </a:ext>
            </a:extLst>
          </p:cNvPr>
          <p:cNvSpPr/>
          <p:nvPr/>
        </p:nvSpPr>
        <p:spPr>
          <a:xfrm>
            <a:off x="3354479" y="2869106"/>
            <a:ext cx="568116" cy="203833"/>
          </a:xfrm>
          <a:prstGeom prst="rect">
            <a:avLst/>
          </a:prstGeom>
          <a:solidFill>
            <a:srgbClr val="1A2B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/>
              <a:t>제목</a:t>
            </a: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28BF646C-77C2-4327-9B89-D2C763EB5D3C}"/>
              </a:ext>
            </a:extLst>
          </p:cNvPr>
          <p:cNvSpPr/>
          <p:nvPr/>
        </p:nvSpPr>
        <p:spPr>
          <a:xfrm>
            <a:off x="4276493" y="2873221"/>
            <a:ext cx="568116" cy="203833"/>
          </a:xfrm>
          <a:prstGeom prst="rect">
            <a:avLst/>
          </a:prstGeom>
          <a:solidFill>
            <a:srgbClr val="1A2B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/>
              <a:t>제목</a:t>
            </a: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9976FCA8-6335-4628-AB28-8B8B4DB4A4FD}"/>
              </a:ext>
            </a:extLst>
          </p:cNvPr>
          <p:cNvSpPr/>
          <p:nvPr/>
        </p:nvSpPr>
        <p:spPr>
          <a:xfrm>
            <a:off x="5172284" y="2869106"/>
            <a:ext cx="568116" cy="203833"/>
          </a:xfrm>
          <a:prstGeom prst="rect">
            <a:avLst/>
          </a:prstGeom>
          <a:solidFill>
            <a:srgbClr val="1A2B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/>
              <a:t>제목</a:t>
            </a: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4022CCA7-0412-4B5E-8139-3D0245527447}"/>
              </a:ext>
            </a:extLst>
          </p:cNvPr>
          <p:cNvSpPr/>
          <p:nvPr/>
        </p:nvSpPr>
        <p:spPr>
          <a:xfrm>
            <a:off x="6087818" y="2874365"/>
            <a:ext cx="568116" cy="203833"/>
          </a:xfrm>
          <a:prstGeom prst="rect">
            <a:avLst/>
          </a:prstGeom>
          <a:solidFill>
            <a:srgbClr val="1A2B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/>
              <a:t>제목</a:t>
            </a: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F6475BCF-FB8F-4B52-8D28-095F6C66ADCA}"/>
              </a:ext>
            </a:extLst>
          </p:cNvPr>
          <p:cNvSpPr txBox="1"/>
          <p:nvPr/>
        </p:nvSpPr>
        <p:spPr>
          <a:xfrm>
            <a:off x="3296777" y="2368960"/>
            <a:ext cx="6835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schemeClr val="bg1"/>
                </a:solidFill>
              </a:rPr>
              <a:t>ICON</a:t>
            </a:r>
            <a:endParaRPr lang="ko-KR" altLang="en-US" sz="1600">
              <a:solidFill>
                <a:schemeClr val="bg1"/>
              </a:solidFill>
            </a:endParaRP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AD88D9BC-C8DB-4CD7-B2EA-EA2B63ABDFA7}"/>
              </a:ext>
            </a:extLst>
          </p:cNvPr>
          <p:cNvSpPr txBox="1"/>
          <p:nvPr/>
        </p:nvSpPr>
        <p:spPr>
          <a:xfrm>
            <a:off x="4218791" y="2368960"/>
            <a:ext cx="6835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schemeClr val="bg1"/>
                </a:solidFill>
              </a:rPr>
              <a:t>ICON</a:t>
            </a:r>
            <a:endParaRPr lang="ko-KR" altLang="en-US" sz="1600">
              <a:solidFill>
                <a:schemeClr val="bg1"/>
              </a:solidFill>
            </a:endParaRP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52E3A8FB-B613-4AC5-B729-9184E15561B0}"/>
              </a:ext>
            </a:extLst>
          </p:cNvPr>
          <p:cNvSpPr txBox="1"/>
          <p:nvPr/>
        </p:nvSpPr>
        <p:spPr>
          <a:xfrm>
            <a:off x="5114582" y="2376810"/>
            <a:ext cx="6835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schemeClr val="bg1"/>
                </a:solidFill>
              </a:rPr>
              <a:t>ICON</a:t>
            </a:r>
            <a:endParaRPr lang="ko-KR" altLang="en-US" sz="1600">
              <a:solidFill>
                <a:schemeClr val="bg1"/>
              </a:solidFill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FA825243-F9D9-41B4-AAA1-6D989D9E359B}"/>
              </a:ext>
            </a:extLst>
          </p:cNvPr>
          <p:cNvSpPr txBox="1"/>
          <p:nvPr/>
        </p:nvSpPr>
        <p:spPr>
          <a:xfrm>
            <a:off x="6032598" y="2368832"/>
            <a:ext cx="6835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schemeClr val="bg1"/>
                </a:solidFill>
              </a:rPr>
              <a:t>ICON</a:t>
            </a:r>
            <a:endParaRPr lang="ko-KR" altLang="en-US" sz="1600">
              <a:solidFill>
                <a:schemeClr val="bg1"/>
              </a:solidFill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EBD89E45-B33A-4602-9911-CDAA84B38420}"/>
              </a:ext>
            </a:extLst>
          </p:cNvPr>
          <p:cNvSpPr/>
          <p:nvPr/>
        </p:nvSpPr>
        <p:spPr>
          <a:xfrm>
            <a:off x="3347601" y="3274910"/>
            <a:ext cx="3308333" cy="45719"/>
          </a:xfrm>
          <a:prstGeom prst="rect">
            <a:avLst/>
          </a:prstGeom>
          <a:solidFill>
            <a:srgbClr val="1A2B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9D337A87-39B7-4709-98AF-EB7F66B30DCF}"/>
              </a:ext>
            </a:extLst>
          </p:cNvPr>
          <p:cNvSpPr/>
          <p:nvPr/>
        </p:nvSpPr>
        <p:spPr>
          <a:xfrm>
            <a:off x="4241018" y="3273116"/>
            <a:ext cx="2415776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0" name="그룹 159">
            <a:extLst>
              <a:ext uri="{FF2B5EF4-FFF2-40B4-BE49-F238E27FC236}">
                <a16:creationId xmlns:a16="http://schemas.microsoft.com/office/drawing/2014/main" id="{CC1CD065-F129-4565-AB52-292FE166EA5C}"/>
              </a:ext>
            </a:extLst>
          </p:cNvPr>
          <p:cNvGrpSpPr/>
          <p:nvPr/>
        </p:nvGrpSpPr>
        <p:grpSpPr>
          <a:xfrm>
            <a:off x="3160510" y="2108883"/>
            <a:ext cx="383438" cy="307777"/>
            <a:chOff x="11117408" y="2304447"/>
            <a:chExt cx="383438" cy="307777"/>
          </a:xfrm>
        </p:grpSpPr>
        <p:sp>
          <p:nvSpPr>
            <p:cNvPr id="161" name="타원 160">
              <a:extLst>
                <a:ext uri="{FF2B5EF4-FFF2-40B4-BE49-F238E27FC236}">
                  <a16:creationId xmlns:a16="http://schemas.microsoft.com/office/drawing/2014/main" id="{E6A6AF4A-1496-48D7-B5DE-2F399EF69B21}"/>
                </a:ext>
              </a:extLst>
            </p:cNvPr>
            <p:cNvSpPr/>
            <p:nvPr/>
          </p:nvSpPr>
          <p:spPr>
            <a:xfrm>
              <a:off x="11172029" y="2314096"/>
              <a:ext cx="288481" cy="28848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422FA0F6-9C14-44BF-BF0E-4CDA315E516B}"/>
                </a:ext>
              </a:extLst>
            </p:cNvPr>
            <p:cNvSpPr txBox="1"/>
            <p:nvPr/>
          </p:nvSpPr>
          <p:spPr>
            <a:xfrm>
              <a:off x="11117408" y="2304447"/>
              <a:ext cx="3834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bg1"/>
                  </a:solidFill>
                </a:rPr>
                <a:t>19</a:t>
              </a:r>
              <a:endParaRPr lang="ko-KR" altLang="en-US" sz="1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63" name="그룹 162">
            <a:extLst>
              <a:ext uri="{FF2B5EF4-FFF2-40B4-BE49-F238E27FC236}">
                <a16:creationId xmlns:a16="http://schemas.microsoft.com/office/drawing/2014/main" id="{C522A208-4246-4AA2-9718-2BB568C90FD9}"/>
              </a:ext>
            </a:extLst>
          </p:cNvPr>
          <p:cNvGrpSpPr/>
          <p:nvPr/>
        </p:nvGrpSpPr>
        <p:grpSpPr>
          <a:xfrm>
            <a:off x="4123097" y="2109058"/>
            <a:ext cx="383438" cy="307777"/>
            <a:chOff x="11117408" y="2304447"/>
            <a:chExt cx="383438" cy="307777"/>
          </a:xfrm>
        </p:grpSpPr>
        <p:sp>
          <p:nvSpPr>
            <p:cNvPr id="164" name="타원 163">
              <a:extLst>
                <a:ext uri="{FF2B5EF4-FFF2-40B4-BE49-F238E27FC236}">
                  <a16:creationId xmlns:a16="http://schemas.microsoft.com/office/drawing/2014/main" id="{96EC7FB8-8482-4F4D-896E-3BCB304C10C6}"/>
                </a:ext>
              </a:extLst>
            </p:cNvPr>
            <p:cNvSpPr/>
            <p:nvPr/>
          </p:nvSpPr>
          <p:spPr>
            <a:xfrm>
              <a:off x="11172029" y="2314096"/>
              <a:ext cx="288481" cy="28848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0942E55B-21A3-4AA1-AD90-042B13B8176A}"/>
                </a:ext>
              </a:extLst>
            </p:cNvPr>
            <p:cNvSpPr txBox="1"/>
            <p:nvPr/>
          </p:nvSpPr>
          <p:spPr>
            <a:xfrm>
              <a:off x="11117408" y="2304447"/>
              <a:ext cx="3834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bg1"/>
                  </a:solidFill>
                </a:rPr>
                <a:t>29</a:t>
              </a:r>
              <a:endParaRPr lang="ko-KR" altLang="en-US" sz="1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66" name="그룹 165">
            <a:extLst>
              <a:ext uri="{FF2B5EF4-FFF2-40B4-BE49-F238E27FC236}">
                <a16:creationId xmlns:a16="http://schemas.microsoft.com/office/drawing/2014/main" id="{62B65F1B-8126-4741-A821-20641E4C66F9}"/>
              </a:ext>
            </a:extLst>
          </p:cNvPr>
          <p:cNvGrpSpPr/>
          <p:nvPr/>
        </p:nvGrpSpPr>
        <p:grpSpPr>
          <a:xfrm>
            <a:off x="5076925" y="2117315"/>
            <a:ext cx="383438" cy="307777"/>
            <a:chOff x="11117408" y="2304447"/>
            <a:chExt cx="383438" cy="307777"/>
          </a:xfrm>
        </p:grpSpPr>
        <p:sp>
          <p:nvSpPr>
            <p:cNvPr id="167" name="타원 166">
              <a:extLst>
                <a:ext uri="{FF2B5EF4-FFF2-40B4-BE49-F238E27FC236}">
                  <a16:creationId xmlns:a16="http://schemas.microsoft.com/office/drawing/2014/main" id="{834AD7D7-A0CC-412A-BEAF-2F4ABDB0313B}"/>
                </a:ext>
              </a:extLst>
            </p:cNvPr>
            <p:cNvSpPr/>
            <p:nvPr/>
          </p:nvSpPr>
          <p:spPr>
            <a:xfrm>
              <a:off x="11172029" y="2314096"/>
              <a:ext cx="288481" cy="28848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79670750-C879-4B56-B19F-7D01ABA31153}"/>
                </a:ext>
              </a:extLst>
            </p:cNvPr>
            <p:cNvSpPr txBox="1"/>
            <p:nvPr/>
          </p:nvSpPr>
          <p:spPr>
            <a:xfrm>
              <a:off x="11117408" y="2304447"/>
              <a:ext cx="3834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bg1"/>
                  </a:solidFill>
                </a:rPr>
                <a:t>21</a:t>
              </a:r>
              <a:endParaRPr lang="ko-KR" altLang="en-US" sz="1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69" name="그룹 168">
            <a:extLst>
              <a:ext uri="{FF2B5EF4-FFF2-40B4-BE49-F238E27FC236}">
                <a16:creationId xmlns:a16="http://schemas.microsoft.com/office/drawing/2014/main" id="{C1D0AD48-7C4D-4039-834E-EBDD42274EFD}"/>
              </a:ext>
            </a:extLst>
          </p:cNvPr>
          <p:cNvGrpSpPr/>
          <p:nvPr/>
        </p:nvGrpSpPr>
        <p:grpSpPr>
          <a:xfrm>
            <a:off x="5981974" y="2117315"/>
            <a:ext cx="383438" cy="307777"/>
            <a:chOff x="11117408" y="2304447"/>
            <a:chExt cx="383438" cy="307777"/>
          </a:xfrm>
        </p:grpSpPr>
        <p:sp>
          <p:nvSpPr>
            <p:cNvPr id="170" name="타원 169">
              <a:extLst>
                <a:ext uri="{FF2B5EF4-FFF2-40B4-BE49-F238E27FC236}">
                  <a16:creationId xmlns:a16="http://schemas.microsoft.com/office/drawing/2014/main" id="{0F5DD7B4-D239-40DA-BF3F-C64387951102}"/>
                </a:ext>
              </a:extLst>
            </p:cNvPr>
            <p:cNvSpPr/>
            <p:nvPr/>
          </p:nvSpPr>
          <p:spPr>
            <a:xfrm>
              <a:off x="11172029" y="2314096"/>
              <a:ext cx="288481" cy="28848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599FF2C9-AB5D-4443-A342-DE626EB64109}"/>
                </a:ext>
              </a:extLst>
            </p:cNvPr>
            <p:cNvSpPr txBox="1"/>
            <p:nvPr/>
          </p:nvSpPr>
          <p:spPr>
            <a:xfrm>
              <a:off x="11117408" y="2304447"/>
              <a:ext cx="3834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bg1"/>
                  </a:solidFill>
                </a:rPr>
                <a:t>22</a:t>
              </a:r>
              <a:endParaRPr lang="ko-KR" altLang="en-US" sz="1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4E19A348-D7D5-412F-918F-97BDD6E5452C}"/>
              </a:ext>
            </a:extLst>
          </p:cNvPr>
          <p:cNvGrpSpPr/>
          <p:nvPr/>
        </p:nvGrpSpPr>
        <p:grpSpPr>
          <a:xfrm>
            <a:off x="0" y="123284"/>
            <a:ext cx="12219903" cy="6719326"/>
            <a:chOff x="0" y="123284"/>
            <a:chExt cx="12219903" cy="6719326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AA8CF437-75F3-46CB-B413-5A70DC276687}"/>
                </a:ext>
              </a:extLst>
            </p:cNvPr>
            <p:cNvGrpSpPr/>
            <p:nvPr/>
          </p:nvGrpSpPr>
          <p:grpSpPr>
            <a:xfrm>
              <a:off x="431006" y="205825"/>
              <a:ext cx="11788897" cy="369332"/>
              <a:chOff x="366712" y="209520"/>
              <a:chExt cx="11788897" cy="369332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A7C1930-978C-4AA2-AA6F-43D428FF343F}"/>
                  </a:ext>
                </a:extLst>
              </p:cNvPr>
              <p:cNvSpPr txBox="1"/>
              <p:nvPr/>
            </p:nvSpPr>
            <p:spPr>
              <a:xfrm>
                <a:off x="366712" y="209520"/>
                <a:ext cx="2446417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4A93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ko-KR">
                    <a:solidFill>
                      <a:srgbClr val="004A93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 RENEWAL CONCEPT</a:t>
                </a:r>
                <a:endParaRPr lang="ko-KR" altLang="en-US" dirty="0">
                  <a:solidFill>
                    <a:srgbClr val="004A93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043E5C8-3900-4CD2-A66C-6F79B6FEAC7F}"/>
                  </a:ext>
                </a:extLst>
              </p:cNvPr>
              <p:cNvSpPr txBox="1"/>
              <p:nvPr/>
            </p:nvSpPr>
            <p:spPr>
              <a:xfrm>
                <a:off x="3123522" y="209520"/>
                <a:ext cx="9032087" cy="369332"/>
              </a:xfrm>
              <a:prstGeom prst="rect">
                <a:avLst/>
              </a:prstGeom>
              <a:solidFill>
                <a:srgbClr val="004A93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>
                    <a:solidFill>
                      <a:schemeClr val="bg1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스토리 보드</a:t>
                </a:r>
                <a:endParaRPr lang="en-US" altLang="ko-KR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</p:grpSp>
        <p:pic>
          <p:nvPicPr>
            <p:cNvPr id="4" name="그래픽 3">
              <a:extLst>
                <a:ext uri="{FF2B5EF4-FFF2-40B4-BE49-F238E27FC236}">
                  <a16:creationId xmlns:a16="http://schemas.microsoft.com/office/drawing/2014/main" id="{7C851B4C-C038-4792-BEDF-2B3E1DE02F3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948366" y="123284"/>
              <a:ext cx="286752" cy="282596"/>
            </a:xfrm>
            <a:prstGeom prst="rect">
              <a:avLst/>
            </a:prstGeom>
          </p:spPr>
        </p:pic>
        <p:pic>
          <p:nvPicPr>
            <p:cNvPr id="5" name="그래픽 4">
              <a:extLst>
                <a:ext uri="{FF2B5EF4-FFF2-40B4-BE49-F238E27FC236}">
                  <a16:creationId xmlns:a16="http://schemas.microsoft.com/office/drawing/2014/main" id="{18C10FFD-251F-463E-90A7-C612F647869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473242" y="373640"/>
              <a:ext cx="185358" cy="182672"/>
            </a:xfrm>
            <a:prstGeom prst="rect">
              <a:avLst/>
            </a:prstGeom>
          </p:spPr>
        </p:pic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275D66FF-B95E-4453-BEB1-774AB263A807}"/>
                </a:ext>
              </a:extLst>
            </p:cNvPr>
            <p:cNvCxnSpPr>
              <a:cxnSpLocks/>
              <a:stCxn id="9" idx="3"/>
              <a:endCxn id="10" idx="1"/>
            </p:cNvCxnSpPr>
            <p:nvPr/>
          </p:nvCxnSpPr>
          <p:spPr>
            <a:xfrm>
              <a:off x="2877423" y="390491"/>
              <a:ext cx="310393" cy="0"/>
            </a:xfrm>
            <a:prstGeom prst="line">
              <a:avLst/>
            </a:prstGeom>
            <a:ln w="19050">
              <a:solidFill>
                <a:srgbClr val="004A9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CF5B2D6-F5AB-49B1-A399-74F5782338A3}"/>
                </a:ext>
              </a:extLst>
            </p:cNvPr>
            <p:cNvSpPr txBox="1"/>
            <p:nvPr/>
          </p:nvSpPr>
          <p:spPr>
            <a:xfrm>
              <a:off x="0" y="6596389"/>
              <a:ext cx="260039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>
                  <a:solidFill>
                    <a:schemeClr val="bg1">
                      <a:lumMod val="75000"/>
                    </a:schemeClr>
                  </a:solidFill>
                  <a:latin typeface="+mn-ea"/>
                </a:rPr>
                <a:t>2022 KOPRI WEBSITE RENEWAL PROJECT</a:t>
              </a:r>
              <a:endParaRPr lang="ko-KR" altLang="en-US" sz="1000" dirty="0">
                <a:solidFill>
                  <a:schemeClr val="bg1">
                    <a:lumMod val="75000"/>
                  </a:schemeClr>
                </a:solidFill>
                <a:latin typeface="+mn-ea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96D0E09-79B6-4FB2-9E1E-5CE8018A14F1}"/>
                </a:ext>
              </a:extLst>
            </p:cNvPr>
            <p:cNvSpPr txBox="1"/>
            <p:nvPr/>
          </p:nvSpPr>
          <p:spPr>
            <a:xfrm>
              <a:off x="11792532" y="6596389"/>
              <a:ext cx="39946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1000">
                  <a:solidFill>
                    <a:schemeClr val="bg1">
                      <a:lumMod val="75000"/>
                    </a:schemeClr>
                  </a:solidFill>
                  <a:latin typeface="+mn-ea"/>
                </a:rPr>
                <a:t>31P</a:t>
              </a:r>
              <a:endParaRPr lang="ko-KR" altLang="en-US" sz="1000">
                <a:solidFill>
                  <a:schemeClr val="bg1">
                    <a:lumMod val="75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36EFE557-3840-4A4E-B2B5-93578A0F1E6A}"/>
              </a:ext>
            </a:extLst>
          </p:cNvPr>
          <p:cNvGrpSpPr/>
          <p:nvPr/>
        </p:nvGrpSpPr>
        <p:grpSpPr>
          <a:xfrm>
            <a:off x="1252538" y="760984"/>
            <a:ext cx="9686925" cy="5336033"/>
            <a:chOff x="1619250" y="1131473"/>
            <a:chExt cx="8943975" cy="4834493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CB92AC2-76BD-4BDB-9B88-FB7EF3049C90}"/>
                </a:ext>
              </a:extLst>
            </p:cNvPr>
            <p:cNvSpPr txBox="1"/>
            <p:nvPr/>
          </p:nvSpPr>
          <p:spPr>
            <a:xfrm>
              <a:off x="1620837" y="1134061"/>
              <a:ext cx="1008063" cy="209136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txBody>
            <a:bodyPr wrap="square" anchor="ctr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900" b="1" dirty="0">
                  <a:latin typeface="+mn-ea"/>
                </a:rPr>
                <a:t>프로젝트이름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D848B12-5235-41D8-AB6F-77538B253633}"/>
                </a:ext>
              </a:extLst>
            </p:cNvPr>
            <p:cNvSpPr txBox="1"/>
            <p:nvPr/>
          </p:nvSpPr>
          <p:spPr>
            <a:xfrm>
              <a:off x="1620837" y="1349960"/>
              <a:ext cx="1008063" cy="209136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txBody>
            <a:bodyPr wrap="square" anchor="ctr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900" b="1" dirty="0">
                  <a:latin typeface="+mn-ea"/>
                </a:rPr>
                <a:t>내용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F1AA7B1-305A-4DF3-9BCB-B6BA7BAACBA4}"/>
                </a:ext>
              </a:extLst>
            </p:cNvPr>
            <p:cNvSpPr txBox="1"/>
            <p:nvPr/>
          </p:nvSpPr>
          <p:spPr>
            <a:xfrm>
              <a:off x="2625725" y="1131473"/>
              <a:ext cx="2455862" cy="209136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900">
                  <a:latin typeface="+mn-ea"/>
                </a:rPr>
                <a:t>2022 </a:t>
              </a:r>
              <a:r>
                <a:rPr lang="ko-KR" altLang="en-US" sz="900">
                  <a:latin typeface="+mn-ea"/>
                </a:rPr>
                <a:t>극지연구소 웹사이트 리뉴얼</a:t>
              </a:r>
              <a:endParaRPr lang="ko-KR" altLang="en-US" sz="900" dirty="0">
                <a:latin typeface="+mn-ea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089935A-0C33-46F6-9BF6-C2D932BE5BD7}"/>
                </a:ext>
              </a:extLst>
            </p:cNvPr>
            <p:cNvSpPr txBox="1"/>
            <p:nvPr/>
          </p:nvSpPr>
          <p:spPr>
            <a:xfrm>
              <a:off x="2625725" y="1347373"/>
              <a:ext cx="5929312" cy="209136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900" dirty="0" err="1">
                  <a:latin typeface="+mn-ea"/>
                </a:rPr>
                <a:t>메인페이지</a:t>
              </a:r>
              <a:r>
                <a:rPr lang="ko-KR" altLang="en-US" sz="900" dirty="0">
                  <a:latin typeface="+mn-ea"/>
                </a:rPr>
                <a:t> </a:t>
              </a:r>
              <a:r>
                <a:rPr lang="ko-KR" altLang="en-US" sz="900">
                  <a:latin typeface="+mn-ea"/>
                </a:rPr>
                <a:t>레이아웃 </a:t>
              </a:r>
              <a:r>
                <a:rPr lang="en-US" altLang="ko-KR" sz="900">
                  <a:latin typeface="+mn-ea"/>
                </a:rPr>
                <a:t>1-3</a:t>
              </a:r>
              <a:endParaRPr lang="ko-KR" altLang="en-US" sz="900" dirty="0">
                <a:latin typeface="+mn-ea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5E1E00D-83AB-4E77-BCB0-63C91AB94032}"/>
                </a:ext>
              </a:extLst>
            </p:cNvPr>
            <p:cNvSpPr txBox="1"/>
            <p:nvPr/>
          </p:nvSpPr>
          <p:spPr>
            <a:xfrm>
              <a:off x="8548687" y="1134061"/>
              <a:ext cx="849313" cy="209136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txBody>
            <a:bodyPr wrap="square" anchor="ctr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900" b="1" dirty="0">
                  <a:latin typeface="+mn-ea"/>
                </a:rPr>
                <a:t>버전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DD391CF-A56B-4E61-BFE6-4A2E44AF3B28}"/>
                </a:ext>
              </a:extLst>
            </p:cNvPr>
            <p:cNvSpPr txBox="1"/>
            <p:nvPr/>
          </p:nvSpPr>
          <p:spPr>
            <a:xfrm>
              <a:off x="8548687" y="1349960"/>
              <a:ext cx="849313" cy="209136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txBody>
            <a:bodyPr wrap="square" anchor="ctr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900" b="1" dirty="0">
                  <a:latin typeface="+mn-ea"/>
                </a:rPr>
                <a:t>작성자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BD12DBE-0735-4A37-AA11-8124E7D261B2}"/>
                </a:ext>
              </a:extLst>
            </p:cNvPr>
            <p:cNvSpPr txBox="1"/>
            <p:nvPr/>
          </p:nvSpPr>
          <p:spPr>
            <a:xfrm>
              <a:off x="9398000" y="1131473"/>
              <a:ext cx="1165225" cy="209136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900" dirty="0">
                  <a:latin typeface="+mn-ea"/>
                </a:rPr>
                <a:t>1.0</a:t>
              </a:r>
              <a:endParaRPr lang="ko-KR" altLang="en-US" sz="900" dirty="0">
                <a:latin typeface="+mn-ea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6468E7B-B827-4372-935D-6764C1AF9F7D}"/>
                </a:ext>
              </a:extLst>
            </p:cNvPr>
            <p:cNvSpPr txBox="1"/>
            <p:nvPr/>
          </p:nvSpPr>
          <p:spPr>
            <a:xfrm>
              <a:off x="9398000" y="1347373"/>
              <a:ext cx="1165225" cy="209136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900">
                  <a:latin typeface="+mn-ea"/>
                </a:rPr>
                <a:t>이송이</a:t>
              </a:r>
              <a:endParaRPr lang="ko-KR" altLang="en-US" sz="900" dirty="0">
                <a:latin typeface="+mn-ea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D8B6080-1077-4B08-8A72-12A4A9F5681B}"/>
                </a:ext>
              </a:extLst>
            </p:cNvPr>
            <p:cNvSpPr txBox="1"/>
            <p:nvPr/>
          </p:nvSpPr>
          <p:spPr>
            <a:xfrm>
              <a:off x="5081587" y="1134061"/>
              <a:ext cx="1008063" cy="209136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txBody>
            <a:bodyPr wrap="square" anchor="ctr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900" b="1" dirty="0">
                  <a:latin typeface="+mn-ea"/>
                </a:rPr>
                <a:t>화면이름</a:t>
              </a:r>
              <a:r>
                <a:rPr lang="en-US" altLang="ko-KR" sz="900" b="1" dirty="0">
                  <a:latin typeface="+mn-ea"/>
                </a:rPr>
                <a:t>(ID)</a:t>
              </a:r>
              <a:endParaRPr lang="ko-KR" altLang="en-US" sz="900" b="1" dirty="0">
                <a:latin typeface="+mn-ea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BBA0F38-6851-4CB8-874E-3A4BF609BE99}"/>
                </a:ext>
              </a:extLst>
            </p:cNvPr>
            <p:cNvSpPr txBox="1"/>
            <p:nvPr/>
          </p:nvSpPr>
          <p:spPr>
            <a:xfrm>
              <a:off x="6096000" y="1131473"/>
              <a:ext cx="2452687" cy="209136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900" dirty="0" err="1">
                  <a:latin typeface="+mn-ea"/>
                </a:rPr>
                <a:t>메인페이지</a:t>
              </a:r>
              <a:r>
                <a:rPr lang="ko-KR" altLang="en-US" sz="900" dirty="0">
                  <a:latin typeface="+mn-ea"/>
                </a:rPr>
                <a:t> </a:t>
              </a:r>
              <a:r>
                <a:rPr lang="en-US" altLang="ko-KR" sz="900" dirty="0">
                  <a:latin typeface="+mn-ea"/>
                </a:rPr>
                <a:t>( 0.</a:t>
              </a:r>
              <a:r>
                <a:rPr lang="ko-KR" altLang="en-US" sz="900" dirty="0">
                  <a:latin typeface="+mn-ea"/>
                </a:rPr>
                <a:t>메인</a:t>
              </a:r>
              <a:r>
                <a:rPr lang="en-US" altLang="ko-KR" sz="900" dirty="0">
                  <a:latin typeface="+mn-ea"/>
                </a:rPr>
                <a:t> )</a:t>
              </a:r>
              <a:endParaRPr lang="ko-KR" altLang="en-US" sz="900" dirty="0">
                <a:latin typeface="+mn-ea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8F4A347-0006-43BD-89B0-67E18248CE96}"/>
                </a:ext>
              </a:extLst>
            </p:cNvPr>
            <p:cNvSpPr txBox="1"/>
            <p:nvPr/>
          </p:nvSpPr>
          <p:spPr>
            <a:xfrm>
              <a:off x="8548687" y="1563480"/>
              <a:ext cx="2014538" cy="209136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txBody>
            <a:bodyPr wrap="square" anchor="ctr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1" lang="en-US" altLang="ko-KR" sz="900" b="1" dirty="0">
                  <a:latin typeface="+mn-ea"/>
                </a:rPr>
                <a:t>Description</a:t>
              </a:r>
              <a:endParaRPr lang="ko-KR" altLang="en-US" sz="900" b="1" dirty="0">
                <a:latin typeface="+mn-ea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230C21E-C075-4F67-B901-1BC485DA371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893175" y="1775998"/>
              <a:ext cx="1670050" cy="209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latinLnBrk="1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1pPr>
              <a:lvl2pPr marL="742950" indent="-285750" latinLnBrk="1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2pPr>
              <a:lvl3pPr marL="1143000" indent="-228600" latinLnBrk="1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3pPr>
              <a:lvl4pPr marL="1600200" indent="-228600" latinLnBrk="1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4pPr>
              <a:lvl5pPr marL="2057400" indent="-228600" latinLnBrk="1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9pPr>
            </a:lstStyle>
            <a:p>
              <a:pPr eaLnBrk="1" hangingPunct="1"/>
              <a:r>
                <a:rPr lang="ko-KR" altLang="en-US" sz="900">
                  <a:latin typeface="+mn-ea"/>
                  <a:ea typeface="+mn-ea"/>
                </a:rPr>
                <a:t>설명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C564016-5F19-459B-B7B2-CB9AF682076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548687" y="1772823"/>
              <a:ext cx="414338" cy="209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latinLnBrk="1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1pPr>
              <a:lvl2pPr marL="742950" indent="-285750" latinLnBrk="1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2pPr>
              <a:lvl3pPr marL="1143000" indent="-228600" latinLnBrk="1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3pPr>
              <a:lvl4pPr marL="1600200" indent="-228600" latinLnBrk="1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4pPr>
              <a:lvl5pPr marL="2057400" indent="-228600" latinLnBrk="1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9pPr>
            </a:lstStyle>
            <a:p>
              <a:pPr eaLnBrk="1" hangingPunct="1"/>
              <a:r>
                <a:rPr lang="ko-KR" altLang="en-US" sz="900">
                  <a:latin typeface="+mn-ea"/>
                  <a:ea typeface="+mn-ea"/>
                </a:rPr>
                <a:t>번호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8E6D071-1771-4DB0-9D56-7BFE31019533}"/>
                </a:ext>
              </a:extLst>
            </p:cNvPr>
            <p:cNvSpPr txBox="1"/>
            <p:nvPr/>
          </p:nvSpPr>
          <p:spPr>
            <a:xfrm>
              <a:off x="8891588" y="1988723"/>
              <a:ext cx="1670050" cy="209136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/>
            <a:p>
              <a:pPr>
                <a:defRPr/>
              </a:pPr>
              <a:endParaRPr lang="ko-KR" altLang="en-US" sz="900" dirty="0">
                <a:latin typeface="+mn-ea"/>
              </a:endParaRPr>
            </a:p>
          </p:txBody>
        </p: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D59864DB-626E-4F1B-8D93-6DA42574034A}"/>
                </a:ext>
              </a:extLst>
            </p:cNvPr>
            <p:cNvCxnSpPr>
              <a:cxnSpLocks/>
              <a:stCxn id="21" idx="3"/>
            </p:cNvCxnSpPr>
            <p:nvPr/>
          </p:nvCxnSpPr>
          <p:spPr>
            <a:xfrm>
              <a:off x="8548688" y="1236041"/>
              <a:ext cx="0" cy="4729925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D3F84E60-DF5F-4D83-9F48-6879F642457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895702" y="1772823"/>
              <a:ext cx="11760" cy="4193143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451C52DE-7D19-495E-92AA-C70D5FA2772A}"/>
                </a:ext>
              </a:extLst>
            </p:cNvPr>
            <p:cNvCxnSpPr>
              <a:cxnSpLocks/>
            </p:cNvCxnSpPr>
            <p:nvPr/>
          </p:nvCxnSpPr>
          <p:spPr>
            <a:xfrm>
              <a:off x="10563225" y="1541158"/>
              <a:ext cx="0" cy="4424808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B5A57F2E-3EAB-4CCC-B5C5-47142E5AE7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19250" y="5965966"/>
              <a:ext cx="8943975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D102B4A7-66E7-4B9B-A981-8F4B97E2D92F}"/>
                </a:ext>
              </a:extLst>
            </p:cNvPr>
            <p:cNvCxnSpPr>
              <a:cxnSpLocks/>
            </p:cNvCxnSpPr>
            <p:nvPr/>
          </p:nvCxnSpPr>
          <p:spPr>
            <a:xfrm>
              <a:off x="1619250" y="1330020"/>
              <a:ext cx="0" cy="463594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F395ED17-B83F-49D9-9A93-21656248FE97}"/>
                </a:ext>
              </a:extLst>
            </p:cNvPr>
            <p:cNvCxnSpPr/>
            <p:nvPr/>
          </p:nvCxnSpPr>
          <p:spPr>
            <a:xfrm flipH="1">
              <a:off x="8547100" y="1998248"/>
              <a:ext cx="2016125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38D2F6B-3F70-4E15-B63B-745BCA14D258}"/>
                </a:ext>
              </a:extLst>
            </p:cNvPr>
            <p:cNvSpPr txBox="1"/>
            <p:nvPr/>
          </p:nvSpPr>
          <p:spPr>
            <a:xfrm>
              <a:off x="8891588" y="2193965"/>
              <a:ext cx="1670050" cy="209136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/>
            <a:p>
              <a:pPr>
                <a:defRPr/>
              </a:pPr>
              <a:endParaRPr lang="ko-KR" altLang="en-US" sz="900" dirty="0">
                <a:latin typeface="+mn-ea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B3A5A67-7321-46B6-9BAC-4FE885B51492}"/>
                </a:ext>
              </a:extLst>
            </p:cNvPr>
            <p:cNvSpPr txBox="1"/>
            <p:nvPr/>
          </p:nvSpPr>
          <p:spPr>
            <a:xfrm>
              <a:off x="8891588" y="2399207"/>
              <a:ext cx="1670050" cy="209136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/>
            <a:p>
              <a:pPr>
                <a:defRPr/>
              </a:pPr>
              <a:endParaRPr lang="ko-KR" altLang="en-US" sz="900" dirty="0">
                <a:latin typeface="+mn-ea"/>
              </a:endParaRPr>
            </a:p>
          </p:txBody>
        </p: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60DEACA3-26D7-4ED7-A2DD-EDA96DE281F0}"/>
              </a:ext>
            </a:extLst>
          </p:cNvPr>
          <p:cNvSpPr txBox="1"/>
          <p:nvPr/>
        </p:nvSpPr>
        <p:spPr>
          <a:xfrm>
            <a:off x="8770476" y="1707167"/>
            <a:ext cx="450475" cy="23083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900">
                <a:latin typeface="+mn-ea"/>
              </a:rPr>
              <a:t>19</a:t>
            </a:r>
            <a:endParaRPr lang="ko-KR" altLang="en-US" sz="900" dirty="0">
              <a:latin typeface="+mn-ea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B0356C6-9C5A-426F-BAFB-08DB4269BFA5}"/>
              </a:ext>
            </a:extLst>
          </p:cNvPr>
          <p:cNvSpPr txBox="1"/>
          <p:nvPr/>
        </p:nvSpPr>
        <p:spPr>
          <a:xfrm>
            <a:off x="9128968" y="1707167"/>
            <a:ext cx="1808776" cy="23083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US" altLang="ko-KR" sz="900" dirty="0">
                <a:latin typeface="+mn-ea"/>
              </a:rPr>
              <a:t>Quick Menu-</a:t>
            </a:r>
            <a:r>
              <a:rPr lang="ko-KR" altLang="en-US" sz="900" dirty="0">
                <a:latin typeface="+mn-ea"/>
              </a:rPr>
              <a:t>채용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CE107569-05AB-4366-8B19-83AA8EB9A596}"/>
              </a:ext>
            </a:extLst>
          </p:cNvPr>
          <p:cNvSpPr txBox="1"/>
          <p:nvPr/>
        </p:nvSpPr>
        <p:spPr>
          <a:xfrm>
            <a:off x="8770476" y="1933736"/>
            <a:ext cx="450475" cy="23083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900">
                <a:latin typeface="+mn-ea"/>
              </a:rPr>
              <a:t>20</a:t>
            </a:r>
            <a:endParaRPr lang="ko-KR" altLang="en-US" sz="900" dirty="0">
              <a:latin typeface="+mn-ea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1B0E18B0-4E3E-4427-BB5C-10066F4FDDDC}"/>
              </a:ext>
            </a:extLst>
          </p:cNvPr>
          <p:cNvSpPr txBox="1"/>
          <p:nvPr/>
        </p:nvSpPr>
        <p:spPr>
          <a:xfrm>
            <a:off x="9128968" y="1933701"/>
            <a:ext cx="1808776" cy="23083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US" altLang="ko-KR" sz="900" dirty="0">
                <a:latin typeface="+mn-ea"/>
              </a:rPr>
              <a:t>Quick Menu-</a:t>
            </a:r>
            <a:r>
              <a:rPr lang="ko-KR" altLang="en-US" sz="900" dirty="0" err="1">
                <a:latin typeface="+mn-ea"/>
              </a:rPr>
              <a:t>아카이브</a:t>
            </a:r>
            <a:endParaRPr lang="ko-KR" altLang="en-US" sz="900" dirty="0">
              <a:latin typeface="+mn-ea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60D6686-BA8A-42CA-80BE-0F586ECF35F3}"/>
              </a:ext>
            </a:extLst>
          </p:cNvPr>
          <p:cNvSpPr txBox="1"/>
          <p:nvPr/>
        </p:nvSpPr>
        <p:spPr>
          <a:xfrm>
            <a:off x="8770476" y="2159803"/>
            <a:ext cx="450475" cy="23083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900">
                <a:latin typeface="+mn-ea"/>
              </a:rPr>
              <a:t>21</a:t>
            </a:r>
            <a:endParaRPr lang="ko-KR" altLang="en-US" sz="900" dirty="0">
              <a:latin typeface="+mn-ea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25DB365F-72DF-4AFE-8B54-41F21E9D64DB}"/>
              </a:ext>
            </a:extLst>
          </p:cNvPr>
          <p:cNvSpPr txBox="1"/>
          <p:nvPr/>
        </p:nvSpPr>
        <p:spPr>
          <a:xfrm>
            <a:off x="9128968" y="2160235"/>
            <a:ext cx="1808776" cy="23083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US" altLang="ko-KR" sz="900" dirty="0">
                <a:latin typeface="+mn-ea"/>
              </a:rPr>
              <a:t>Quick Menu-</a:t>
            </a:r>
            <a:r>
              <a:rPr lang="ko-KR" altLang="en-US" sz="900" dirty="0">
                <a:latin typeface="+mn-ea"/>
              </a:rPr>
              <a:t>공동활용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CF8ABB65-5315-41A4-9CE7-5821CA94C44E}"/>
              </a:ext>
            </a:extLst>
          </p:cNvPr>
          <p:cNvSpPr txBox="1"/>
          <p:nvPr/>
        </p:nvSpPr>
        <p:spPr>
          <a:xfrm>
            <a:off x="8772196" y="2390635"/>
            <a:ext cx="450475" cy="23083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900">
                <a:latin typeface="+mn-ea"/>
              </a:rPr>
              <a:t>22</a:t>
            </a:r>
            <a:endParaRPr lang="ko-KR" altLang="en-US" sz="900" dirty="0">
              <a:latin typeface="+mn-ea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1243D8FB-4A0A-448A-9400-C1E884ED4AD3}"/>
              </a:ext>
            </a:extLst>
          </p:cNvPr>
          <p:cNvSpPr txBox="1"/>
          <p:nvPr/>
        </p:nvSpPr>
        <p:spPr>
          <a:xfrm>
            <a:off x="8772196" y="2621467"/>
            <a:ext cx="450475" cy="23083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900">
                <a:latin typeface="+mn-ea"/>
              </a:rPr>
              <a:t>23</a:t>
            </a:r>
            <a:endParaRPr lang="ko-KR" altLang="en-US" sz="900" dirty="0">
              <a:latin typeface="+mn-ea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5B9C2381-B73C-45BD-B47B-89829E7395BB}"/>
              </a:ext>
            </a:extLst>
          </p:cNvPr>
          <p:cNvSpPr txBox="1"/>
          <p:nvPr/>
        </p:nvSpPr>
        <p:spPr>
          <a:xfrm>
            <a:off x="8772196" y="2852299"/>
            <a:ext cx="450475" cy="23083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900">
                <a:latin typeface="+mn-ea"/>
              </a:rPr>
              <a:t>24</a:t>
            </a:r>
            <a:endParaRPr lang="ko-KR" altLang="en-US" sz="900" dirty="0">
              <a:latin typeface="+mn-ea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39E1D254-AE91-4C7E-8117-D1F68F624FB7}"/>
              </a:ext>
            </a:extLst>
          </p:cNvPr>
          <p:cNvSpPr txBox="1"/>
          <p:nvPr/>
        </p:nvSpPr>
        <p:spPr>
          <a:xfrm>
            <a:off x="8772196" y="3083131"/>
            <a:ext cx="450475" cy="23083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900">
                <a:latin typeface="+mn-ea"/>
              </a:rPr>
              <a:t>25</a:t>
            </a:r>
            <a:endParaRPr lang="ko-KR" altLang="en-US" sz="900" dirty="0">
              <a:latin typeface="+mn-ea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B407E762-F5D6-4E12-BF26-F13511A0FA39}"/>
              </a:ext>
            </a:extLst>
          </p:cNvPr>
          <p:cNvSpPr txBox="1"/>
          <p:nvPr/>
        </p:nvSpPr>
        <p:spPr>
          <a:xfrm>
            <a:off x="8772196" y="3313963"/>
            <a:ext cx="450475" cy="23083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900">
                <a:latin typeface="+mn-ea"/>
              </a:rPr>
              <a:t>26</a:t>
            </a:r>
            <a:endParaRPr lang="ko-KR" altLang="en-US" sz="900" dirty="0">
              <a:latin typeface="+mn-ea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D1186DDE-3FC8-48BB-9BD3-D0B8D028A873}"/>
              </a:ext>
            </a:extLst>
          </p:cNvPr>
          <p:cNvSpPr txBox="1"/>
          <p:nvPr/>
        </p:nvSpPr>
        <p:spPr>
          <a:xfrm>
            <a:off x="9128968" y="2389368"/>
            <a:ext cx="1808776" cy="23083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US" altLang="ko-KR" sz="900" dirty="0">
                <a:latin typeface="+mn-ea"/>
              </a:rPr>
              <a:t>Quick Menu-</a:t>
            </a:r>
            <a:r>
              <a:rPr lang="ko-KR" altLang="en-US" sz="900" dirty="0">
                <a:latin typeface="+mn-ea"/>
              </a:rPr>
              <a:t>언론보도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16C0EFC6-163A-410A-9665-4D1AFE40EC05}"/>
              </a:ext>
            </a:extLst>
          </p:cNvPr>
          <p:cNvSpPr txBox="1"/>
          <p:nvPr/>
        </p:nvSpPr>
        <p:spPr>
          <a:xfrm>
            <a:off x="9128968" y="2619443"/>
            <a:ext cx="1808776" cy="23083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US" altLang="ko-KR" sz="900" dirty="0">
                <a:latin typeface="+mn-ea"/>
              </a:rPr>
              <a:t>KOPRI Notice-notice</a:t>
            </a:r>
            <a:endParaRPr lang="ko-KR" altLang="en-US" sz="900" dirty="0">
              <a:latin typeface="+mn-ea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3C9F2733-17A7-453D-A918-D7628D921244}"/>
              </a:ext>
            </a:extLst>
          </p:cNvPr>
          <p:cNvSpPr txBox="1"/>
          <p:nvPr/>
        </p:nvSpPr>
        <p:spPr>
          <a:xfrm>
            <a:off x="9128968" y="2849518"/>
            <a:ext cx="1808776" cy="23083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US" altLang="ko-KR" sz="900" dirty="0">
                <a:latin typeface="+mn-ea"/>
              </a:rPr>
              <a:t>KOPRI Notice-download</a:t>
            </a:r>
            <a:endParaRPr lang="ko-KR" altLang="en-US" sz="900" dirty="0">
              <a:latin typeface="+mn-ea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2F8CCE80-F384-4FC1-A8FA-FD420E34068E}"/>
              </a:ext>
            </a:extLst>
          </p:cNvPr>
          <p:cNvSpPr txBox="1"/>
          <p:nvPr/>
        </p:nvSpPr>
        <p:spPr>
          <a:xfrm>
            <a:off x="9128968" y="3079593"/>
            <a:ext cx="1808776" cy="23083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US" altLang="ko-KR" sz="900" dirty="0">
                <a:latin typeface="+mn-ea"/>
              </a:rPr>
              <a:t>KOPRI Notice-</a:t>
            </a:r>
            <a:r>
              <a:rPr lang="ko-KR" altLang="en-US" sz="900" dirty="0">
                <a:latin typeface="+mn-ea"/>
              </a:rPr>
              <a:t>목록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D8926DC0-C056-4794-8908-89A5B950C892}"/>
              </a:ext>
            </a:extLst>
          </p:cNvPr>
          <p:cNvSpPr txBox="1"/>
          <p:nvPr/>
        </p:nvSpPr>
        <p:spPr>
          <a:xfrm>
            <a:off x="9128968" y="3309668"/>
            <a:ext cx="1808776" cy="23083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US" altLang="ko-KR" sz="900" dirty="0">
                <a:latin typeface="+mn-ea"/>
              </a:rPr>
              <a:t>KOPRI Notice-download </a:t>
            </a:r>
            <a:r>
              <a:rPr lang="ko-KR" altLang="en-US" sz="900" dirty="0">
                <a:latin typeface="+mn-ea"/>
              </a:rPr>
              <a:t>목록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7153E6B6-2E07-45D8-BF6A-8F7891F12C90}"/>
              </a:ext>
            </a:extLst>
          </p:cNvPr>
          <p:cNvSpPr txBox="1"/>
          <p:nvPr/>
        </p:nvSpPr>
        <p:spPr>
          <a:xfrm>
            <a:off x="4158453" y="3561202"/>
            <a:ext cx="1698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KOPRI</a:t>
            </a:r>
            <a:r>
              <a:rPr lang="ko-KR" altLang="en-US" dirty="0"/>
              <a:t> </a:t>
            </a:r>
            <a:r>
              <a:rPr lang="en-US" altLang="ko-KR" dirty="0"/>
              <a:t>NOTICE</a:t>
            </a:r>
            <a:endParaRPr lang="ko-KR" altLang="en-US" dirty="0"/>
          </a:p>
        </p:txBody>
      </p:sp>
      <p:cxnSp>
        <p:nvCxnSpPr>
          <p:cNvPr id="37" name="직선 연결선 36"/>
          <p:cNvCxnSpPr/>
          <p:nvPr/>
        </p:nvCxnSpPr>
        <p:spPr>
          <a:xfrm>
            <a:off x="2600392" y="4537494"/>
            <a:ext cx="21441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직선 연결선 171"/>
          <p:cNvCxnSpPr/>
          <p:nvPr/>
        </p:nvCxnSpPr>
        <p:spPr>
          <a:xfrm>
            <a:off x="2597524" y="4689894"/>
            <a:ext cx="21441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직선 연결선 172"/>
          <p:cNvCxnSpPr/>
          <p:nvPr/>
        </p:nvCxnSpPr>
        <p:spPr>
          <a:xfrm>
            <a:off x="2597524" y="4836536"/>
            <a:ext cx="21441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직선 연결선 173"/>
          <p:cNvCxnSpPr/>
          <p:nvPr/>
        </p:nvCxnSpPr>
        <p:spPr>
          <a:xfrm>
            <a:off x="2594656" y="4988936"/>
            <a:ext cx="21441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직선 연결선 174"/>
          <p:cNvCxnSpPr/>
          <p:nvPr/>
        </p:nvCxnSpPr>
        <p:spPr>
          <a:xfrm>
            <a:off x="2597524" y="5112568"/>
            <a:ext cx="21441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직선 연결선 175"/>
          <p:cNvCxnSpPr/>
          <p:nvPr/>
        </p:nvCxnSpPr>
        <p:spPr>
          <a:xfrm>
            <a:off x="2594656" y="5264968"/>
            <a:ext cx="21441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직선 연결선 176"/>
          <p:cNvCxnSpPr/>
          <p:nvPr/>
        </p:nvCxnSpPr>
        <p:spPr>
          <a:xfrm>
            <a:off x="2594656" y="5411610"/>
            <a:ext cx="21441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직선 연결선 177"/>
          <p:cNvCxnSpPr/>
          <p:nvPr/>
        </p:nvCxnSpPr>
        <p:spPr>
          <a:xfrm>
            <a:off x="2591788" y="5564010"/>
            <a:ext cx="21441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직선 연결선 178"/>
          <p:cNvCxnSpPr/>
          <p:nvPr/>
        </p:nvCxnSpPr>
        <p:spPr>
          <a:xfrm>
            <a:off x="5180888" y="4525964"/>
            <a:ext cx="21441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직선 연결선 179"/>
          <p:cNvCxnSpPr/>
          <p:nvPr/>
        </p:nvCxnSpPr>
        <p:spPr>
          <a:xfrm>
            <a:off x="5178020" y="4678364"/>
            <a:ext cx="21441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직선 연결선 180"/>
          <p:cNvCxnSpPr/>
          <p:nvPr/>
        </p:nvCxnSpPr>
        <p:spPr>
          <a:xfrm>
            <a:off x="5178020" y="4825006"/>
            <a:ext cx="21441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직선 연결선 181"/>
          <p:cNvCxnSpPr/>
          <p:nvPr/>
        </p:nvCxnSpPr>
        <p:spPr>
          <a:xfrm>
            <a:off x="5175152" y="4977406"/>
            <a:ext cx="21441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직선 연결선 182"/>
          <p:cNvCxnSpPr/>
          <p:nvPr/>
        </p:nvCxnSpPr>
        <p:spPr>
          <a:xfrm>
            <a:off x="5178020" y="5101038"/>
            <a:ext cx="21441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직선 연결선 183"/>
          <p:cNvCxnSpPr/>
          <p:nvPr/>
        </p:nvCxnSpPr>
        <p:spPr>
          <a:xfrm>
            <a:off x="5175152" y="5253438"/>
            <a:ext cx="21441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직선 연결선 184"/>
          <p:cNvCxnSpPr/>
          <p:nvPr/>
        </p:nvCxnSpPr>
        <p:spPr>
          <a:xfrm>
            <a:off x="5175152" y="5400080"/>
            <a:ext cx="21441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직선 연결선 185"/>
          <p:cNvCxnSpPr/>
          <p:nvPr/>
        </p:nvCxnSpPr>
        <p:spPr>
          <a:xfrm>
            <a:off x="5172284" y="5552480"/>
            <a:ext cx="21441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2597524" y="4042672"/>
            <a:ext cx="617607" cy="305041"/>
          </a:xfrm>
          <a:prstGeom prst="rect">
            <a:avLst/>
          </a:prstGeom>
          <a:solidFill>
            <a:srgbClr val="1A2B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7" name="직사각형 186"/>
          <p:cNvSpPr/>
          <p:nvPr/>
        </p:nvSpPr>
        <p:spPr>
          <a:xfrm>
            <a:off x="5180888" y="4042551"/>
            <a:ext cx="617607" cy="305041"/>
          </a:xfrm>
          <a:prstGeom prst="rect">
            <a:avLst/>
          </a:prstGeom>
          <a:solidFill>
            <a:srgbClr val="1A2B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9" name="그룹 188">
            <a:extLst>
              <a:ext uri="{FF2B5EF4-FFF2-40B4-BE49-F238E27FC236}">
                <a16:creationId xmlns:a16="http://schemas.microsoft.com/office/drawing/2014/main" id="{C1D0AD48-7C4D-4039-834E-EBDD42274EFD}"/>
              </a:ext>
            </a:extLst>
          </p:cNvPr>
          <p:cNvGrpSpPr/>
          <p:nvPr/>
        </p:nvGrpSpPr>
        <p:grpSpPr>
          <a:xfrm>
            <a:off x="2410709" y="3867846"/>
            <a:ext cx="383438" cy="307777"/>
            <a:chOff x="11117408" y="2304447"/>
            <a:chExt cx="383438" cy="307777"/>
          </a:xfrm>
        </p:grpSpPr>
        <p:sp>
          <p:nvSpPr>
            <p:cNvPr id="190" name="타원 189">
              <a:extLst>
                <a:ext uri="{FF2B5EF4-FFF2-40B4-BE49-F238E27FC236}">
                  <a16:creationId xmlns:a16="http://schemas.microsoft.com/office/drawing/2014/main" id="{0F5DD7B4-D239-40DA-BF3F-C64387951102}"/>
                </a:ext>
              </a:extLst>
            </p:cNvPr>
            <p:cNvSpPr/>
            <p:nvPr/>
          </p:nvSpPr>
          <p:spPr>
            <a:xfrm>
              <a:off x="11172029" y="2314096"/>
              <a:ext cx="288481" cy="28848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1" name="TextBox 190">
              <a:extLst>
                <a:ext uri="{FF2B5EF4-FFF2-40B4-BE49-F238E27FC236}">
                  <a16:creationId xmlns:a16="http://schemas.microsoft.com/office/drawing/2014/main" id="{599FF2C9-AB5D-4443-A342-DE626EB64109}"/>
                </a:ext>
              </a:extLst>
            </p:cNvPr>
            <p:cNvSpPr txBox="1"/>
            <p:nvPr/>
          </p:nvSpPr>
          <p:spPr>
            <a:xfrm>
              <a:off x="11117408" y="2304447"/>
              <a:ext cx="3834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bg1"/>
                  </a:solidFill>
                </a:rPr>
                <a:t>23</a:t>
              </a:r>
              <a:endParaRPr lang="ko-KR" altLang="en-US" sz="1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92" name="그룹 191">
            <a:extLst>
              <a:ext uri="{FF2B5EF4-FFF2-40B4-BE49-F238E27FC236}">
                <a16:creationId xmlns:a16="http://schemas.microsoft.com/office/drawing/2014/main" id="{C1D0AD48-7C4D-4039-834E-EBDD42274EFD}"/>
              </a:ext>
            </a:extLst>
          </p:cNvPr>
          <p:cNvGrpSpPr/>
          <p:nvPr/>
        </p:nvGrpSpPr>
        <p:grpSpPr>
          <a:xfrm>
            <a:off x="5003181" y="3892583"/>
            <a:ext cx="383438" cy="307777"/>
            <a:chOff x="11117408" y="2304447"/>
            <a:chExt cx="383438" cy="307777"/>
          </a:xfrm>
        </p:grpSpPr>
        <p:sp>
          <p:nvSpPr>
            <p:cNvPr id="193" name="타원 192">
              <a:extLst>
                <a:ext uri="{FF2B5EF4-FFF2-40B4-BE49-F238E27FC236}">
                  <a16:creationId xmlns:a16="http://schemas.microsoft.com/office/drawing/2014/main" id="{0F5DD7B4-D239-40DA-BF3F-C64387951102}"/>
                </a:ext>
              </a:extLst>
            </p:cNvPr>
            <p:cNvSpPr/>
            <p:nvPr/>
          </p:nvSpPr>
          <p:spPr>
            <a:xfrm>
              <a:off x="11172029" y="2314096"/>
              <a:ext cx="288481" cy="28848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4" name="TextBox 193">
              <a:extLst>
                <a:ext uri="{FF2B5EF4-FFF2-40B4-BE49-F238E27FC236}">
                  <a16:creationId xmlns:a16="http://schemas.microsoft.com/office/drawing/2014/main" id="{599FF2C9-AB5D-4443-A342-DE626EB64109}"/>
                </a:ext>
              </a:extLst>
            </p:cNvPr>
            <p:cNvSpPr txBox="1"/>
            <p:nvPr/>
          </p:nvSpPr>
          <p:spPr>
            <a:xfrm>
              <a:off x="11117408" y="2304447"/>
              <a:ext cx="3834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bg1"/>
                  </a:solidFill>
                </a:rPr>
                <a:t>24</a:t>
              </a:r>
              <a:endParaRPr lang="ko-KR" altLang="en-US" sz="1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95" name="그룹 194">
            <a:extLst>
              <a:ext uri="{FF2B5EF4-FFF2-40B4-BE49-F238E27FC236}">
                <a16:creationId xmlns:a16="http://schemas.microsoft.com/office/drawing/2014/main" id="{C1D0AD48-7C4D-4039-834E-EBDD42274EFD}"/>
              </a:ext>
            </a:extLst>
          </p:cNvPr>
          <p:cNvGrpSpPr/>
          <p:nvPr/>
        </p:nvGrpSpPr>
        <p:grpSpPr>
          <a:xfrm>
            <a:off x="2452904" y="4482723"/>
            <a:ext cx="383438" cy="307777"/>
            <a:chOff x="11117408" y="2304447"/>
            <a:chExt cx="383438" cy="307777"/>
          </a:xfrm>
        </p:grpSpPr>
        <p:sp>
          <p:nvSpPr>
            <p:cNvPr id="196" name="타원 195">
              <a:extLst>
                <a:ext uri="{FF2B5EF4-FFF2-40B4-BE49-F238E27FC236}">
                  <a16:creationId xmlns:a16="http://schemas.microsoft.com/office/drawing/2014/main" id="{0F5DD7B4-D239-40DA-BF3F-C64387951102}"/>
                </a:ext>
              </a:extLst>
            </p:cNvPr>
            <p:cNvSpPr/>
            <p:nvPr/>
          </p:nvSpPr>
          <p:spPr>
            <a:xfrm>
              <a:off x="11172029" y="2314096"/>
              <a:ext cx="288481" cy="28848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7" name="TextBox 196">
              <a:extLst>
                <a:ext uri="{FF2B5EF4-FFF2-40B4-BE49-F238E27FC236}">
                  <a16:creationId xmlns:a16="http://schemas.microsoft.com/office/drawing/2014/main" id="{599FF2C9-AB5D-4443-A342-DE626EB64109}"/>
                </a:ext>
              </a:extLst>
            </p:cNvPr>
            <p:cNvSpPr txBox="1"/>
            <p:nvPr/>
          </p:nvSpPr>
          <p:spPr>
            <a:xfrm>
              <a:off x="11117408" y="2304447"/>
              <a:ext cx="3834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bg1"/>
                  </a:solidFill>
                </a:rPr>
                <a:t>25</a:t>
              </a:r>
              <a:endParaRPr lang="ko-KR" altLang="en-US" sz="1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98" name="그룹 197">
            <a:extLst>
              <a:ext uri="{FF2B5EF4-FFF2-40B4-BE49-F238E27FC236}">
                <a16:creationId xmlns:a16="http://schemas.microsoft.com/office/drawing/2014/main" id="{C1D0AD48-7C4D-4039-834E-EBDD42274EFD}"/>
              </a:ext>
            </a:extLst>
          </p:cNvPr>
          <p:cNvGrpSpPr/>
          <p:nvPr/>
        </p:nvGrpSpPr>
        <p:grpSpPr>
          <a:xfrm>
            <a:off x="5175152" y="4473076"/>
            <a:ext cx="383438" cy="307777"/>
            <a:chOff x="11117408" y="2304447"/>
            <a:chExt cx="383438" cy="307777"/>
          </a:xfrm>
        </p:grpSpPr>
        <p:sp>
          <p:nvSpPr>
            <p:cNvPr id="199" name="타원 198">
              <a:extLst>
                <a:ext uri="{FF2B5EF4-FFF2-40B4-BE49-F238E27FC236}">
                  <a16:creationId xmlns:a16="http://schemas.microsoft.com/office/drawing/2014/main" id="{0F5DD7B4-D239-40DA-BF3F-C64387951102}"/>
                </a:ext>
              </a:extLst>
            </p:cNvPr>
            <p:cNvSpPr/>
            <p:nvPr/>
          </p:nvSpPr>
          <p:spPr>
            <a:xfrm>
              <a:off x="11172029" y="2314096"/>
              <a:ext cx="288481" cy="28848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599FF2C9-AB5D-4443-A342-DE626EB64109}"/>
                </a:ext>
              </a:extLst>
            </p:cNvPr>
            <p:cNvSpPr txBox="1"/>
            <p:nvPr/>
          </p:nvSpPr>
          <p:spPr>
            <a:xfrm>
              <a:off x="11117408" y="2304447"/>
              <a:ext cx="3834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bg1"/>
                  </a:solidFill>
                </a:rPr>
                <a:t>26</a:t>
              </a:r>
              <a:endParaRPr lang="ko-KR" altLang="en-US" sz="14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525555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직사각형 45">
            <a:extLst>
              <a:ext uri="{FF2B5EF4-FFF2-40B4-BE49-F238E27FC236}">
                <a16:creationId xmlns:a16="http://schemas.microsoft.com/office/drawing/2014/main" id="{F986C0DD-D7A6-4F8C-ADA4-E021AF4FDD59}"/>
              </a:ext>
            </a:extLst>
          </p:cNvPr>
          <p:cNvSpPr/>
          <p:nvPr/>
        </p:nvSpPr>
        <p:spPr>
          <a:xfrm>
            <a:off x="1254254" y="2456697"/>
            <a:ext cx="7497468" cy="68040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E19A348-D7D5-412F-918F-97BDD6E5452C}"/>
              </a:ext>
            </a:extLst>
          </p:cNvPr>
          <p:cNvGrpSpPr/>
          <p:nvPr/>
        </p:nvGrpSpPr>
        <p:grpSpPr>
          <a:xfrm>
            <a:off x="0" y="123284"/>
            <a:ext cx="12219903" cy="6719326"/>
            <a:chOff x="0" y="123284"/>
            <a:chExt cx="12219903" cy="6719326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AA8CF437-75F3-46CB-B413-5A70DC276687}"/>
                </a:ext>
              </a:extLst>
            </p:cNvPr>
            <p:cNvGrpSpPr/>
            <p:nvPr/>
          </p:nvGrpSpPr>
          <p:grpSpPr>
            <a:xfrm>
              <a:off x="431006" y="205825"/>
              <a:ext cx="11788897" cy="369332"/>
              <a:chOff x="366712" y="209520"/>
              <a:chExt cx="11788897" cy="369332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A7C1930-978C-4AA2-AA6F-43D428FF343F}"/>
                  </a:ext>
                </a:extLst>
              </p:cNvPr>
              <p:cNvSpPr txBox="1"/>
              <p:nvPr/>
            </p:nvSpPr>
            <p:spPr>
              <a:xfrm>
                <a:off x="366712" y="209520"/>
                <a:ext cx="2446417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4A93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ko-KR">
                    <a:solidFill>
                      <a:srgbClr val="004A93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 RENEWAL CONCEPT</a:t>
                </a:r>
                <a:endParaRPr lang="ko-KR" altLang="en-US" dirty="0">
                  <a:solidFill>
                    <a:srgbClr val="004A93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043E5C8-3900-4CD2-A66C-6F79B6FEAC7F}"/>
                  </a:ext>
                </a:extLst>
              </p:cNvPr>
              <p:cNvSpPr txBox="1"/>
              <p:nvPr/>
            </p:nvSpPr>
            <p:spPr>
              <a:xfrm>
                <a:off x="3123522" y="209520"/>
                <a:ext cx="9032087" cy="369332"/>
              </a:xfrm>
              <a:prstGeom prst="rect">
                <a:avLst/>
              </a:prstGeom>
              <a:solidFill>
                <a:srgbClr val="004A93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>
                    <a:solidFill>
                      <a:schemeClr val="bg1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스토리 보드</a:t>
                </a:r>
                <a:endParaRPr lang="en-US" altLang="ko-KR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</p:grpSp>
        <p:pic>
          <p:nvPicPr>
            <p:cNvPr id="4" name="그래픽 3">
              <a:extLst>
                <a:ext uri="{FF2B5EF4-FFF2-40B4-BE49-F238E27FC236}">
                  <a16:creationId xmlns:a16="http://schemas.microsoft.com/office/drawing/2014/main" id="{7C851B4C-C038-4792-BEDF-2B3E1DE02F3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948366" y="123284"/>
              <a:ext cx="286752" cy="282596"/>
            </a:xfrm>
            <a:prstGeom prst="rect">
              <a:avLst/>
            </a:prstGeom>
          </p:spPr>
        </p:pic>
        <p:pic>
          <p:nvPicPr>
            <p:cNvPr id="5" name="그래픽 4">
              <a:extLst>
                <a:ext uri="{FF2B5EF4-FFF2-40B4-BE49-F238E27FC236}">
                  <a16:creationId xmlns:a16="http://schemas.microsoft.com/office/drawing/2014/main" id="{18C10FFD-251F-463E-90A7-C612F647869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473242" y="373640"/>
              <a:ext cx="185358" cy="182672"/>
            </a:xfrm>
            <a:prstGeom prst="rect">
              <a:avLst/>
            </a:prstGeom>
          </p:spPr>
        </p:pic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275D66FF-B95E-4453-BEB1-774AB263A807}"/>
                </a:ext>
              </a:extLst>
            </p:cNvPr>
            <p:cNvCxnSpPr>
              <a:cxnSpLocks/>
              <a:stCxn id="9" idx="3"/>
              <a:endCxn id="10" idx="1"/>
            </p:cNvCxnSpPr>
            <p:nvPr/>
          </p:nvCxnSpPr>
          <p:spPr>
            <a:xfrm>
              <a:off x="2877423" y="390491"/>
              <a:ext cx="310393" cy="0"/>
            </a:xfrm>
            <a:prstGeom prst="line">
              <a:avLst/>
            </a:prstGeom>
            <a:ln w="19050">
              <a:solidFill>
                <a:srgbClr val="004A9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CF5B2D6-F5AB-49B1-A399-74F5782338A3}"/>
                </a:ext>
              </a:extLst>
            </p:cNvPr>
            <p:cNvSpPr txBox="1"/>
            <p:nvPr/>
          </p:nvSpPr>
          <p:spPr>
            <a:xfrm>
              <a:off x="0" y="6596389"/>
              <a:ext cx="260039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>
                  <a:solidFill>
                    <a:schemeClr val="bg1">
                      <a:lumMod val="75000"/>
                    </a:schemeClr>
                  </a:solidFill>
                  <a:latin typeface="+mn-ea"/>
                </a:rPr>
                <a:t>2022 KOPRI WEBSITE RENEWAL PROJECT</a:t>
              </a:r>
              <a:endParaRPr lang="ko-KR" altLang="en-US" sz="1000" dirty="0">
                <a:solidFill>
                  <a:schemeClr val="bg1">
                    <a:lumMod val="75000"/>
                  </a:schemeClr>
                </a:solidFill>
                <a:latin typeface="+mn-ea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96D0E09-79B6-4FB2-9E1E-5CE8018A14F1}"/>
                </a:ext>
              </a:extLst>
            </p:cNvPr>
            <p:cNvSpPr txBox="1"/>
            <p:nvPr/>
          </p:nvSpPr>
          <p:spPr>
            <a:xfrm>
              <a:off x="11792532" y="6596389"/>
              <a:ext cx="39946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1000">
                  <a:solidFill>
                    <a:schemeClr val="bg1">
                      <a:lumMod val="75000"/>
                    </a:schemeClr>
                  </a:solidFill>
                  <a:latin typeface="+mn-ea"/>
                </a:rPr>
                <a:t>32P</a:t>
              </a:r>
              <a:endParaRPr lang="ko-KR" altLang="en-US" sz="1000">
                <a:solidFill>
                  <a:schemeClr val="bg1">
                    <a:lumMod val="75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C81F4235-90DC-4C1F-B03C-3B996CCEB0C8}"/>
              </a:ext>
            </a:extLst>
          </p:cNvPr>
          <p:cNvGrpSpPr/>
          <p:nvPr/>
        </p:nvGrpSpPr>
        <p:grpSpPr>
          <a:xfrm>
            <a:off x="1252538" y="760984"/>
            <a:ext cx="9686925" cy="5336033"/>
            <a:chOff x="1619250" y="1131473"/>
            <a:chExt cx="8943975" cy="4834493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0CC99F4-1808-4EF5-9BB7-C69E12C4F74C}"/>
                </a:ext>
              </a:extLst>
            </p:cNvPr>
            <p:cNvSpPr txBox="1"/>
            <p:nvPr/>
          </p:nvSpPr>
          <p:spPr>
            <a:xfrm>
              <a:off x="1620837" y="1134061"/>
              <a:ext cx="1008063" cy="209136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txBody>
            <a:bodyPr wrap="square" anchor="ctr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900" b="1" dirty="0">
                  <a:latin typeface="+mn-ea"/>
                </a:rPr>
                <a:t>프로젝트이름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DE9B92E-A1AD-47AD-8F83-16336AB3BEAB}"/>
                </a:ext>
              </a:extLst>
            </p:cNvPr>
            <p:cNvSpPr txBox="1"/>
            <p:nvPr/>
          </p:nvSpPr>
          <p:spPr>
            <a:xfrm>
              <a:off x="1620837" y="1349960"/>
              <a:ext cx="1008063" cy="209136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txBody>
            <a:bodyPr wrap="square" anchor="ctr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900" b="1" dirty="0">
                  <a:latin typeface="+mn-ea"/>
                </a:rPr>
                <a:t>내용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E00325B-E5AF-4E35-8DF6-D1F79090B43A}"/>
                </a:ext>
              </a:extLst>
            </p:cNvPr>
            <p:cNvSpPr txBox="1"/>
            <p:nvPr/>
          </p:nvSpPr>
          <p:spPr>
            <a:xfrm>
              <a:off x="2625725" y="1131473"/>
              <a:ext cx="2455862" cy="209136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900">
                  <a:latin typeface="+mn-ea"/>
                </a:rPr>
                <a:t>2022 </a:t>
              </a:r>
              <a:r>
                <a:rPr lang="ko-KR" altLang="en-US" sz="900">
                  <a:latin typeface="+mn-ea"/>
                </a:rPr>
                <a:t>극지연구소 웹사이트 리뉴얼</a:t>
              </a:r>
              <a:endParaRPr lang="ko-KR" altLang="en-US" sz="900" dirty="0">
                <a:latin typeface="+mn-ea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625ED3F-CD63-4E04-95B2-74B7B6502706}"/>
                </a:ext>
              </a:extLst>
            </p:cNvPr>
            <p:cNvSpPr txBox="1"/>
            <p:nvPr/>
          </p:nvSpPr>
          <p:spPr>
            <a:xfrm>
              <a:off x="2625725" y="1347373"/>
              <a:ext cx="5929312" cy="209136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900" dirty="0" err="1">
                  <a:latin typeface="+mn-ea"/>
                </a:rPr>
                <a:t>메인페이지</a:t>
              </a:r>
              <a:r>
                <a:rPr lang="ko-KR" altLang="en-US" sz="900" dirty="0">
                  <a:latin typeface="+mn-ea"/>
                </a:rPr>
                <a:t> </a:t>
              </a:r>
              <a:r>
                <a:rPr lang="ko-KR" altLang="en-US" sz="900">
                  <a:latin typeface="+mn-ea"/>
                </a:rPr>
                <a:t>레이아웃 </a:t>
              </a:r>
              <a:r>
                <a:rPr lang="en-US" altLang="ko-KR" sz="900">
                  <a:latin typeface="+mn-ea"/>
                </a:rPr>
                <a:t>1-4</a:t>
              </a:r>
              <a:endParaRPr lang="ko-KR" altLang="en-US" sz="900" dirty="0">
                <a:latin typeface="+mn-ea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420C500-C991-460F-95E1-CC1280900647}"/>
                </a:ext>
              </a:extLst>
            </p:cNvPr>
            <p:cNvSpPr txBox="1"/>
            <p:nvPr/>
          </p:nvSpPr>
          <p:spPr>
            <a:xfrm>
              <a:off x="8548687" y="1134061"/>
              <a:ext cx="849313" cy="209136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txBody>
            <a:bodyPr wrap="square" anchor="ctr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900" b="1" dirty="0">
                  <a:latin typeface="+mn-ea"/>
                </a:rPr>
                <a:t>버전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373F734-2E04-4652-AA94-16E5800BF7C2}"/>
                </a:ext>
              </a:extLst>
            </p:cNvPr>
            <p:cNvSpPr txBox="1"/>
            <p:nvPr/>
          </p:nvSpPr>
          <p:spPr>
            <a:xfrm>
              <a:off x="8548687" y="1349960"/>
              <a:ext cx="849313" cy="209136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txBody>
            <a:bodyPr wrap="square" anchor="ctr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900" b="1" dirty="0">
                  <a:latin typeface="+mn-ea"/>
                </a:rPr>
                <a:t>작성자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7CF0D7B-36D6-49F0-B1CD-4FC8803AF84F}"/>
                </a:ext>
              </a:extLst>
            </p:cNvPr>
            <p:cNvSpPr txBox="1"/>
            <p:nvPr/>
          </p:nvSpPr>
          <p:spPr>
            <a:xfrm>
              <a:off x="9398000" y="1131473"/>
              <a:ext cx="1165225" cy="209136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900" dirty="0">
                  <a:latin typeface="+mn-ea"/>
                </a:rPr>
                <a:t>1.0</a:t>
              </a:r>
              <a:endParaRPr lang="ko-KR" altLang="en-US" sz="900" dirty="0">
                <a:latin typeface="+mn-ea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A1E7561-CA77-42D7-824B-B0E2CF2F70C6}"/>
                </a:ext>
              </a:extLst>
            </p:cNvPr>
            <p:cNvSpPr txBox="1"/>
            <p:nvPr/>
          </p:nvSpPr>
          <p:spPr>
            <a:xfrm>
              <a:off x="9398000" y="1347373"/>
              <a:ext cx="1165225" cy="209136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900">
                  <a:latin typeface="+mn-ea"/>
                </a:rPr>
                <a:t>이송이</a:t>
              </a:r>
              <a:endParaRPr lang="ko-KR" altLang="en-US" sz="900" dirty="0">
                <a:latin typeface="+mn-ea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B7EA5EB-A997-42C1-A7DC-D680E73677E1}"/>
                </a:ext>
              </a:extLst>
            </p:cNvPr>
            <p:cNvSpPr txBox="1"/>
            <p:nvPr/>
          </p:nvSpPr>
          <p:spPr>
            <a:xfrm>
              <a:off x="5081587" y="1134061"/>
              <a:ext cx="1008063" cy="209136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txBody>
            <a:bodyPr wrap="square" anchor="ctr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900" b="1" dirty="0">
                  <a:latin typeface="+mn-ea"/>
                </a:rPr>
                <a:t>화면이름</a:t>
              </a:r>
              <a:r>
                <a:rPr lang="en-US" altLang="ko-KR" sz="900" b="1" dirty="0">
                  <a:latin typeface="+mn-ea"/>
                </a:rPr>
                <a:t>(ID)</a:t>
              </a:r>
              <a:endParaRPr lang="ko-KR" altLang="en-US" sz="900" b="1" dirty="0">
                <a:latin typeface="+mn-ea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A1FD01E-F203-42D2-9F23-D92671B32066}"/>
                </a:ext>
              </a:extLst>
            </p:cNvPr>
            <p:cNvSpPr txBox="1"/>
            <p:nvPr/>
          </p:nvSpPr>
          <p:spPr>
            <a:xfrm>
              <a:off x="6096000" y="1131473"/>
              <a:ext cx="2452687" cy="209136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900" dirty="0" err="1">
                  <a:latin typeface="+mn-ea"/>
                </a:rPr>
                <a:t>메인페이지</a:t>
              </a:r>
              <a:r>
                <a:rPr lang="ko-KR" altLang="en-US" sz="900" dirty="0">
                  <a:latin typeface="+mn-ea"/>
                </a:rPr>
                <a:t> </a:t>
              </a:r>
              <a:r>
                <a:rPr lang="en-US" altLang="ko-KR" sz="900" dirty="0">
                  <a:latin typeface="+mn-ea"/>
                </a:rPr>
                <a:t>( 0.</a:t>
              </a:r>
              <a:r>
                <a:rPr lang="ko-KR" altLang="en-US" sz="900" dirty="0">
                  <a:latin typeface="+mn-ea"/>
                </a:rPr>
                <a:t>메인</a:t>
              </a:r>
              <a:r>
                <a:rPr lang="en-US" altLang="ko-KR" sz="900" dirty="0">
                  <a:latin typeface="+mn-ea"/>
                </a:rPr>
                <a:t> )</a:t>
              </a:r>
              <a:endParaRPr lang="ko-KR" altLang="en-US" sz="900" dirty="0">
                <a:latin typeface="+mn-ea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EDCEDA1-C8E7-4B97-B066-7DE3B570CA9F}"/>
                </a:ext>
              </a:extLst>
            </p:cNvPr>
            <p:cNvSpPr txBox="1"/>
            <p:nvPr/>
          </p:nvSpPr>
          <p:spPr>
            <a:xfrm>
              <a:off x="8548687" y="1563480"/>
              <a:ext cx="2014538" cy="209136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txBody>
            <a:bodyPr wrap="square" anchor="ctr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1" lang="en-US" altLang="ko-KR" sz="900" b="1" dirty="0">
                  <a:latin typeface="+mn-ea"/>
                </a:rPr>
                <a:t>Description</a:t>
              </a:r>
              <a:endParaRPr lang="ko-KR" altLang="en-US" sz="900" b="1" dirty="0">
                <a:latin typeface="+mn-ea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4A2A890-8CE5-4531-9481-3E9BE4EA252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893175" y="1775998"/>
              <a:ext cx="1670050" cy="209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latinLnBrk="1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1pPr>
              <a:lvl2pPr marL="742950" indent="-285750" latinLnBrk="1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2pPr>
              <a:lvl3pPr marL="1143000" indent="-228600" latinLnBrk="1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3pPr>
              <a:lvl4pPr marL="1600200" indent="-228600" latinLnBrk="1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4pPr>
              <a:lvl5pPr marL="2057400" indent="-228600" latinLnBrk="1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9pPr>
            </a:lstStyle>
            <a:p>
              <a:pPr eaLnBrk="1" hangingPunct="1"/>
              <a:r>
                <a:rPr lang="ko-KR" altLang="en-US" sz="900">
                  <a:latin typeface="+mn-ea"/>
                  <a:ea typeface="+mn-ea"/>
                </a:rPr>
                <a:t>설명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E3D4312-6140-4C2E-BF11-4B8D9503367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548687" y="1772823"/>
              <a:ext cx="414338" cy="209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latinLnBrk="1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1pPr>
              <a:lvl2pPr marL="742950" indent="-285750" latinLnBrk="1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2pPr>
              <a:lvl3pPr marL="1143000" indent="-228600" latinLnBrk="1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3pPr>
              <a:lvl4pPr marL="1600200" indent="-228600" latinLnBrk="1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4pPr>
              <a:lvl5pPr marL="2057400" indent="-228600" latinLnBrk="1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9pPr>
            </a:lstStyle>
            <a:p>
              <a:pPr eaLnBrk="1" hangingPunct="1"/>
              <a:r>
                <a:rPr lang="ko-KR" altLang="en-US" sz="900">
                  <a:latin typeface="+mn-ea"/>
                  <a:ea typeface="+mn-ea"/>
                </a:rPr>
                <a:t>번호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3E56CB3-F714-4426-B6B5-9A22146A4E02}"/>
                </a:ext>
              </a:extLst>
            </p:cNvPr>
            <p:cNvSpPr txBox="1"/>
            <p:nvPr/>
          </p:nvSpPr>
          <p:spPr>
            <a:xfrm>
              <a:off x="8891588" y="1988723"/>
              <a:ext cx="1670050" cy="209136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/>
            <a:p>
              <a:pPr>
                <a:defRPr/>
              </a:pPr>
              <a:endParaRPr lang="ko-KR" altLang="en-US" sz="900" dirty="0">
                <a:latin typeface="+mn-ea"/>
              </a:endParaRPr>
            </a:p>
          </p:txBody>
        </p: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13CA0F96-CDF9-4C2D-AF1D-5C0BB6D95DE4}"/>
                </a:ext>
              </a:extLst>
            </p:cNvPr>
            <p:cNvCxnSpPr>
              <a:cxnSpLocks/>
              <a:stCxn id="21" idx="3"/>
            </p:cNvCxnSpPr>
            <p:nvPr/>
          </p:nvCxnSpPr>
          <p:spPr>
            <a:xfrm>
              <a:off x="8548688" y="1236041"/>
              <a:ext cx="0" cy="4729925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2B05FB48-5CDE-4FA6-BAE2-5CA09BC1B99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895702" y="1772823"/>
              <a:ext cx="11760" cy="4193143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A3F4297B-9D9B-4E8B-83E7-1F707AD0F742}"/>
                </a:ext>
              </a:extLst>
            </p:cNvPr>
            <p:cNvCxnSpPr>
              <a:cxnSpLocks/>
            </p:cNvCxnSpPr>
            <p:nvPr/>
          </p:nvCxnSpPr>
          <p:spPr>
            <a:xfrm>
              <a:off x="10563225" y="1541158"/>
              <a:ext cx="0" cy="4424808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5256F132-5E30-4318-A7E0-026EBF9674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19250" y="5965966"/>
              <a:ext cx="8943975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3DC6B300-624B-4D0F-9FFC-0C5C7B08AD58}"/>
                </a:ext>
              </a:extLst>
            </p:cNvPr>
            <p:cNvCxnSpPr>
              <a:cxnSpLocks/>
            </p:cNvCxnSpPr>
            <p:nvPr/>
          </p:nvCxnSpPr>
          <p:spPr>
            <a:xfrm>
              <a:off x="1619250" y="1330020"/>
              <a:ext cx="0" cy="463594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DBEB516B-2E77-4906-B6E1-9CA614745A3A}"/>
                </a:ext>
              </a:extLst>
            </p:cNvPr>
            <p:cNvCxnSpPr/>
            <p:nvPr/>
          </p:nvCxnSpPr>
          <p:spPr>
            <a:xfrm flipH="1">
              <a:off x="8547100" y="1998248"/>
              <a:ext cx="2016125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E3C9712-F626-4A63-832F-05D632FDCBFF}"/>
                </a:ext>
              </a:extLst>
            </p:cNvPr>
            <p:cNvSpPr txBox="1"/>
            <p:nvPr/>
          </p:nvSpPr>
          <p:spPr>
            <a:xfrm>
              <a:off x="8891588" y="2193965"/>
              <a:ext cx="1670050" cy="209136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/>
            <a:p>
              <a:pPr>
                <a:defRPr/>
              </a:pPr>
              <a:endParaRPr lang="ko-KR" altLang="en-US" sz="900" dirty="0">
                <a:latin typeface="+mn-ea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CE140F6-7528-4881-846F-2954F03216E9}"/>
                </a:ext>
              </a:extLst>
            </p:cNvPr>
            <p:cNvSpPr txBox="1"/>
            <p:nvPr/>
          </p:nvSpPr>
          <p:spPr>
            <a:xfrm>
              <a:off x="8891588" y="2399207"/>
              <a:ext cx="1670050" cy="209136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/>
            <a:p>
              <a:pPr>
                <a:defRPr/>
              </a:pPr>
              <a:endParaRPr lang="ko-KR" altLang="en-US" sz="900" dirty="0">
                <a:latin typeface="+mn-ea"/>
              </a:endParaRPr>
            </a:p>
          </p:txBody>
        </p:sp>
      </p:grp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638F6532-E4BE-4D0F-ABC0-AB0F75556E8C}"/>
              </a:ext>
            </a:extLst>
          </p:cNvPr>
          <p:cNvSpPr/>
          <p:nvPr/>
        </p:nvSpPr>
        <p:spPr>
          <a:xfrm>
            <a:off x="1957559" y="2682799"/>
            <a:ext cx="852313" cy="230830"/>
          </a:xfrm>
          <a:prstGeom prst="rect">
            <a:avLst/>
          </a:prstGeom>
          <a:solidFill>
            <a:srgbClr val="1A2B6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9CE71EC9-1DED-4840-8C13-DB8B2EF699CF}"/>
              </a:ext>
            </a:extLst>
          </p:cNvPr>
          <p:cNvSpPr/>
          <p:nvPr/>
        </p:nvSpPr>
        <p:spPr>
          <a:xfrm>
            <a:off x="3051858" y="2682799"/>
            <a:ext cx="852313" cy="230830"/>
          </a:xfrm>
          <a:prstGeom prst="rect">
            <a:avLst/>
          </a:prstGeom>
          <a:solidFill>
            <a:srgbClr val="1A2B6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678D486A-E6AD-444B-BAAA-9031644AFA05}"/>
              </a:ext>
            </a:extLst>
          </p:cNvPr>
          <p:cNvSpPr/>
          <p:nvPr/>
        </p:nvSpPr>
        <p:spPr>
          <a:xfrm>
            <a:off x="4146157" y="2682799"/>
            <a:ext cx="1140216" cy="230830"/>
          </a:xfrm>
          <a:prstGeom prst="rect">
            <a:avLst/>
          </a:prstGeom>
          <a:solidFill>
            <a:srgbClr val="1A2B6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A95645D6-A804-48B6-8780-5C07AB412FB9}"/>
              </a:ext>
            </a:extLst>
          </p:cNvPr>
          <p:cNvSpPr/>
          <p:nvPr/>
        </p:nvSpPr>
        <p:spPr>
          <a:xfrm>
            <a:off x="5531049" y="2682799"/>
            <a:ext cx="1140216" cy="230830"/>
          </a:xfrm>
          <a:prstGeom prst="rect">
            <a:avLst/>
          </a:prstGeom>
          <a:solidFill>
            <a:srgbClr val="1A2B6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E7F2F6A3-CBBF-4CC4-9F6A-1D5E36696EA5}"/>
              </a:ext>
            </a:extLst>
          </p:cNvPr>
          <p:cNvSpPr/>
          <p:nvPr/>
        </p:nvSpPr>
        <p:spPr>
          <a:xfrm>
            <a:off x="1957559" y="3636545"/>
            <a:ext cx="2666731" cy="230830"/>
          </a:xfrm>
          <a:prstGeom prst="rect">
            <a:avLst/>
          </a:prstGeom>
          <a:solidFill>
            <a:srgbClr val="1A2B6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EF9F774B-914C-4F3D-8920-FF44694680ED}"/>
              </a:ext>
            </a:extLst>
          </p:cNvPr>
          <p:cNvSpPr/>
          <p:nvPr/>
        </p:nvSpPr>
        <p:spPr>
          <a:xfrm>
            <a:off x="1957560" y="4012209"/>
            <a:ext cx="2414414" cy="123708"/>
          </a:xfrm>
          <a:prstGeom prst="rect">
            <a:avLst/>
          </a:prstGeom>
          <a:solidFill>
            <a:srgbClr val="1A2B6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B0137894-70A6-4B2B-B723-720E52F86400}"/>
              </a:ext>
            </a:extLst>
          </p:cNvPr>
          <p:cNvCxnSpPr/>
          <p:nvPr/>
        </p:nvCxnSpPr>
        <p:spPr>
          <a:xfrm>
            <a:off x="1252536" y="4809246"/>
            <a:ext cx="7499186" cy="0"/>
          </a:xfrm>
          <a:prstGeom prst="line">
            <a:avLst/>
          </a:prstGeom>
          <a:ln>
            <a:solidFill>
              <a:srgbClr val="1A2B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타원 51">
            <a:extLst>
              <a:ext uri="{FF2B5EF4-FFF2-40B4-BE49-F238E27FC236}">
                <a16:creationId xmlns:a16="http://schemas.microsoft.com/office/drawing/2014/main" id="{507697C8-E1CB-471F-B5A9-D39910546F0C}"/>
              </a:ext>
            </a:extLst>
          </p:cNvPr>
          <p:cNvSpPr/>
          <p:nvPr/>
        </p:nvSpPr>
        <p:spPr>
          <a:xfrm>
            <a:off x="6332551" y="3641076"/>
            <a:ext cx="338714" cy="338714"/>
          </a:xfrm>
          <a:prstGeom prst="ellipse">
            <a:avLst/>
          </a:prstGeom>
          <a:solidFill>
            <a:srgbClr val="1A2B61"/>
          </a:solidFill>
          <a:ln>
            <a:solidFill>
              <a:srgbClr val="1A2B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0837675B-0953-4E06-85D9-9F1A688A5AC9}"/>
              </a:ext>
            </a:extLst>
          </p:cNvPr>
          <p:cNvSpPr/>
          <p:nvPr/>
        </p:nvSpPr>
        <p:spPr>
          <a:xfrm>
            <a:off x="6961838" y="3641076"/>
            <a:ext cx="338714" cy="338714"/>
          </a:xfrm>
          <a:prstGeom prst="ellipse">
            <a:avLst/>
          </a:prstGeom>
          <a:solidFill>
            <a:srgbClr val="1A2B61"/>
          </a:solidFill>
          <a:ln>
            <a:solidFill>
              <a:srgbClr val="1A2B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8ED76323-4844-4467-B6C7-A893967A6D4B}"/>
              </a:ext>
            </a:extLst>
          </p:cNvPr>
          <p:cNvSpPr/>
          <p:nvPr/>
        </p:nvSpPr>
        <p:spPr>
          <a:xfrm>
            <a:off x="7617355" y="3632885"/>
            <a:ext cx="338714" cy="338714"/>
          </a:xfrm>
          <a:prstGeom prst="ellipse">
            <a:avLst/>
          </a:prstGeom>
          <a:solidFill>
            <a:srgbClr val="1A2B61"/>
          </a:solidFill>
          <a:ln>
            <a:solidFill>
              <a:srgbClr val="1A2B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952B926B-68F0-4DE7-98AD-7C9B9249C01F}"/>
              </a:ext>
            </a:extLst>
          </p:cNvPr>
          <p:cNvSpPr/>
          <p:nvPr/>
        </p:nvSpPr>
        <p:spPr>
          <a:xfrm>
            <a:off x="8246642" y="3632885"/>
            <a:ext cx="338714" cy="338714"/>
          </a:xfrm>
          <a:prstGeom prst="ellipse">
            <a:avLst/>
          </a:prstGeom>
          <a:solidFill>
            <a:srgbClr val="1A2B61"/>
          </a:solidFill>
          <a:ln>
            <a:solidFill>
              <a:srgbClr val="1A2B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91D3A617-A5BA-404E-AF4B-50EBB8FB0C7B}"/>
              </a:ext>
            </a:extLst>
          </p:cNvPr>
          <p:cNvGrpSpPr/>
          <p:nvPr/>
        </p:nvGrpSpPr>
        <p:grpSpPr>
          <a:xfrm>
            <a:off x="1781104" y="2489123"/>
            <a:ext cx="383438" cy="307777"/>
            <a:chOff x="11117408" y="2304447"/>
            <a:chExt cx="383438" cy="307777"/>
          </a:xfrm>
        </p:grpSpPr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8F57F7A9-00F6-4975-A89F-AD6A1FF35D5D}"/>
                </a:ext>
              </a:extLst>
            </p:cNvPr>
            <p:cNvSpPr/>
            <p:nvPr/>
          </p:nvSpPr>
          <p:spPr>
            <a:xfrm>
              <a:off x="11172029" y="2314096"/>
              <a:ext cx="288481" cy="28848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5F00FD90-DB6E-427F-B47A-969784C2B8D7}"/>
                </a:ext>
              </a:extLst>
            </p:cNvPr>
            <p:cNvSpPr txBox="1"/>
            <p:nvPr/>
          </p:nvSpPr>
          <p:spPr>
            <a:xfrm>
              <a:off x="11117408" y="2304447"/>
              <a:ext cx="3834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>
                  <a:solidFill>
                    <a:schemeClr val="bg1"/>
                  </a:solidFill>
                </a:rPr>
                <a:t>27</a:t>
              </a:r>
              <a:endParaRPr lang="ko-KR" altLang="en-US" sz="1400">
                <a:solidFill>
                  <a:schemeClr val="bg1"/>
                </a:solidFill>
              </a:endParaRPr>
            </a:p>
          </p:txBody>
        </p: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4FC482ED-3892-4B50-8269-F974D49F919E}"/>
              </a:ext>
            </a:extLst>
          </p:cNvPr>
          <p:cNvGrpSpPr/>
          <p:nvPr/>
        </p:nvGrpSpPr>
        <p:grpSpPr>
          <a:xfrm>
            <a:off x="2867844" y="2489123"/>
            <a:ext cx="383438" cy="307777"/>
            <a:chOff x="11117408" y="2304447"/>
            <a:chExt cx="383438" cy="307777"/>
          </a:xfrm>
        </p:grpSpPr>
        <p:sp>
          <p:nvSpPr>
            <p:cNvPr id="63" name="타원 62">
              <a:extLst>
                <a:ext uri="{FF2B5EF4-FFF2-40B4-BE49-F238E27FC236}">
                  <a16:creationId xmlns:a16="http://schemas.microsoft.com/office/drawing/2014/main" id="{8B1887E4-671D-4972-82BD-ED24726D4F94}"/>
                </a:ext>
              </a:extLst>
            </p:cNvPr>
            <p:cNvSpPr/>
            <p:nvPr/>
          </p:nvSpPr>
          <p:spPr>
            <a:xfrm>
              <a:off x="11172029" y="2314096"/>
              <a:ext cx="288481" cy="28848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C7FB5899-53D8-4EB4-B9F9-CF7D84EC7E0D}"/>
                </a:ext>
              </a:extLst>
            </p:cNvPr>
            <p:cNvSpPr txBox="1"/>
            <p:nvPr/>
          </p:nvSpPr>
          <p:spPr>
            <a:xfrm>
              <a:off x="11117408" y="2304447"/>
              <a:ext cx="3834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>
                  <a:solidFill>
                    <a:schemeClr val="bg1"/>
                  </a:solidFill>
                </a:rPr>
                <a:t>28</a:t>
              </a:r>
              <a:endParaRPr lang="ko-KR" altLang="en-US" sz="1400">
                <a:solidFill>
                  <a:schemeClr val="bg1"/>
                </a:solidFill>
              </a:endParaRPr>
            </a:p>
          </p:txBody>
        </p:sp>
      </p:grp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4A5441AA-FEC0-4B5F-9D0B-949B4088E87B}"/>
              </a:ext>
            </a:extLst>
          </p:cNvPr>
          <p:cNvGrpSpPr/>
          <p:nvPr/>
        </p:nvGrpSpPr>
        <p:grpSpPr>
          <a:xfrm>
            <a:off x="3966822" y="2489123"/>
            <a:ext cx="383438" cy="307777"/>
            <a:chOff x="11117408" y="2304447"/>
            <a:chExt cx="383438" cy="307777"/>
          </a:xfrm>
        </p:grpSpPr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851510DE-0F7C-45D6-8D8A-F2394D06C637}"/>
                </a:ext>
              </a:extLst>
            </p:cNvPr>
            <p:cNvSpPr/>
            <p:nvPr/>
          </p:nvSpPr>
          <p:spPr>
            <a:xfrm>
              <a:off x="11172029" y="2314096"/>
              <a:ext cx="288481" cy="28848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F35457E1-B9F6-41CE-8CC3-F96E6613227D}"/>
                </a:ext>
              </a:extLst>
            </p:cNvPr>
            <p:cNvSpPr txBox="1"/>
            <p:nvPr/>
          </p:nvSpPr>
          <p:spPr>
            <a:xfrm>
              <a:off x="11117408" y="2304447"/>
              <a:ext cx="3834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>
                  <a:solidFill>
                    <a:schemeClr val="bg1"/>
                  </a:solidFill>
                </a:rPr>
                <a:t>29</a:t>
              </a:r>
              <a:endParaRPr lang="ko-KR" altLang="en-US" sz="1400">
                <a:solidFill>
                  <a:schemeClr val="bg1"/>
                </a:solidFill>
              </a:endParaRPr>
            </a:p>
          </p:txBody>
        </p:sp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D457C1D9-2658-4B4E-9B08-670B2E70D44C}"/>
              </a:ext>
            </a:extLst>
          </p:cNvPr>
          <p:cNvGrpSpPr/>
          <p:nvPr/>
        </p:nvGrpSpPr>
        <p:grpSpPr>
          <a:xfrm>
            <a:off x="5368266" y="2498772"/>
            <a:ext cx="383438" cy="307777"/>
            <a:chOff x="11117408" y="2304447"/>
            <a:chExt cx="383438" cy="307777"/>
          </a:xfrm>
        </p:grpSpPr>
        <p:sp>
          <p:nvSpPr>
            <p:cNvPr id="69" name="타원 68">
              <a:extLst>
                <a:ext uri="{FF2B5EF4-FFF2-40B4-BE49-F238E27FC236}">
                  <a16:creationId xmlns:a16="http://schemas.microsoft.com/office/drawing/2014/main" id="{5C7FC4EC-5E1D-41EE-950B-5CB9430295FF}"/>
                </a:ext>
              </a:extLst>
            </p:cNvPr>
            <p:cNvSpPr/>
            <p:nvPr/>
          </p:nvSpPr>
          <p:spPr>
            <a:xfrm>
              <a:off x="11172029" y="2314096"/>
              <a:ext cx="288481" cy="28848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82067773-2D61-44F7-B336-60C5EDAC967B}"/>
                </a:ext>
              </a:extLst>
            </p:cNvPr>
            <p:cNvSpPr txBox="1"/>
            <p:nvPr/>
          </p:nvSpPr>
          <p:spPr>
            <a:xfrm>
              <a:off x="11117408" y="2304447"/>
              <a:ext cx="3834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>
                  <a:solidFill>
                    <a:schemeClr val="bg1"/>
                  </a:solidFill>
                </a:rPr>
                <a:t>30</a:t>
              </a:r>
              <a:endParaRPr lang="ko-KR" altLang="en-US" sz="1400">
                <a:solidFill>
                  <a:schemeClr val="bg1"/>
                </a:solidFill>
              </a:endParaRPr>
            </a:p>
          </p:txBody>
        </p:sp>
      </p:grp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6BD749D6-0975-4725-936B-1C13894E2CDA}"/>
              </a:ext>
            </a:extLst>
          </p:cNvPr>
          <p:cNvGrpSpPr/>
          <p:nvPr/>
        </p:nvGrpSpPr>
        <p:grpSpPr>
          <a:xfrm>
            <a:off x="1777178" y="3470229"/>
            <a:ext cx="383438" cy="307777"/>
            <a:chOff x="11117408" y="2304447"/>
            <a:chExt cx="383438" cy="307777"/>
          </a:xfrm>
        </p:grpSpPr>
        <p:sp>
          <p:nvSpPr>
            <p:cNvPr id="75" name="타원 74">
              <a:extLst>
                <a:ext uri="{FF2B5EF4-FFF2-40B4-BE49-F238E27FC236}">
                  <a16:creationId xmlns:a16="http://schemas.microsoft.com/office/drawing/2014/main" id="{26345F85-FAC7-44BD-AC39-3CF46E958C3A}"/>
                </a:ext>
              </a:extLst>
            </p:cNvPr>
            <p:cNvSpPr/>
            <p:nvPr/>
          </p:nvSpPr>
          <p:spPr>
            <a:xfrm>
              <a:off x="11172029" y="2314096"/>
              <a:ext cx="288481" cy="28848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AAB6D67E-7CF2-4435-A9B9-906DA2144AF8}"/>
                </a:ext>
              </a:extLst>
            </p:cNvPr>
            <p:cNvSpPr txBox="1"/>
            <p:nvPr/>
          </p:nvSpPr>
          <p:spPr>
            <a:xfrm>
              <a:off x="11117408" y="2304447"/>
              <a:ext cx="3834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bg1"/>
                  </a:solidFill>
                </a:rPr>
                <a:t>31</a:t>
              </a:r>
              <a:endParaRPr lang="ko-KR" altLang="en-US" sz="1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9E045219-D96A-487D-9F2D-6EE8AD258D90}"/>
              </a:ext>
            </a:extLst>
          </p:cNvPr>
          <p:cNvGrpSpPr/>
          <p:nvPr/>
        </p:nvGrpSpPr>
        <p:grpSpPr>
          <a:xfrm>
            <a:off x="1770578" y="3928757"/>
            <a:ext cx="383438" cy="307777"/>
            <a:chOff x="11117408" y="2304447"/>
            <a:chExt cx="383438" cy="307777"/>
          </a:xfrm>
        </p:grpSpPr>
        <p:sp>
          <p:nvSpPr>
            <p:cNvPr id="78" name="타원 77">
              <a:extLst>
                <a:ext uri="{FF2B5EF4-FFF2-40B4-BE49-F238E27FC236}">
                  <a16:creationId xmlns:a16="http://schemas.microsoft.com/office/drawing/2014/main" id="{19E95A5D-8912-41EB-8409-C4CEFC9549BD}"/>
                </a:ext>
              </a:extLst>
            </p:cNvPr>
            <p:cNvSpPr/>
            <p:nvPr/>
          </p:nvSpPr>
          <p:spPr>
            <a:xfrm>
              <a:off x="11172029" y="2314096"/>
              <a:ext cx="288481" cy="28848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A1B71553-6730-4004-9C5A-7ECF10346B5B}"/>
                </a:ext>
              </a:extLst>
            </p:cNvPr>
            <p:cNvSpPr txBox="1"/>
            <p:nvPr/>
          </p:nvSpPr>
          <p:spPr>
            <a:xfrm>
              <a:off x="11117408" y="2304447"/>
              <a:ext cx="3834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bg1"/>
                  </a:solidFill>
                </a:rPr>
                <a:t>32</a:t>
              </a:r>
              <a:endParaRPr lang="ko-KR" altLang="en-US" sz="1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C091BDE4-45CC-45EF-960B-C4D53727F973}"/>
              </a:ext>
            </a:extLst>
          </p:cNvPr>
          <p:cNvGrpSpPr/>
          <p:nvPr/>
        </p:nvGrpSpPr>
        <p:grpSpPr>
          <a:xfrm>
            <a:off x="6151665" y="3479878"/>
            <a:ext cx="383438" cy="307777"/>
            <a:chOff x="11117408" y="2304447"/>
            <a:chExt cx="383438" cy="307777"/>
          </a:xfrm>
        </p:grpSpPr>
        <p:sp>
          <p:nvSpPr>
            <p:cNvPr id="81" name="타원 80">
              <a:extLst>
                <a:ext uri="{FF2B5EF4-FFF2-40B4-BE49-F238E27FC236}">
                  <a16:creationId xmlns:a16="http://schemas.microsoft.com/office/drawing/2014/main" id="{54F397EB-BEDE-4AE9-BF8D-897E8ECEC949}"/>
                </a:ext>
              </a:extLst>
            </p:cNvPr>
            <p:cNvSpPr/>
            <p:nvPr/>
          </p:nvSpPr>
          <p:spPr>
            <a:xfrm>
              <a:off x="11172029" y="2314096"/>
              <a:ext cx="288481" cy="28848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B9141C53-A70B-47CA-841A-81B5D965857B}"/>
                </a:ext>
              </a:extLst>
            </p:cNvPr>
            <p:cNvSpPr txBox="1"/>
            <p:nvPr/>
          </p:nvSpPr>
          <p:spPr>
            <a:xfrm>
              <a:off x="11117408" y="2304447"/>
              <a:ext cx="3834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bg1"/>
                  </a:solidFill>
                </a:rPr>
                <a:t>33</a:t>
              </a:r>
              <a:endParaRPr lang="ko-KR" altLang="en-US" sz="1400" dirty="0">
                <a:solidFill>
                  <a:schemeClr val="bg1"/>
                </a:solidFill>
              </a:endParaRPr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35354BD3-F92F-416A-885E-1BC97D115555}"/>
              </a:ext>
            </a:extLst>
          </p:cNvPr>
          <p:cNvSpPr txBox="1"/>
          <p:nvPr/>
        </p:nvSpPr>
        <p:spPr>
          <a:xfrm>
            <a:off x="8770476" y="1707167"/>
            <a:ext cx="450475" cy="23083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900">
                <a:latin typeface="+mn-ea"/>
              </a:rPr>
              <a:t>27</a:t>
            </a:r>
            <a:endParaRPr lang="ko-KR" altLang="en-US" sz="900" dirty="0">
              <a:latin typeface="+mn-ea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833F80BE-9274-42D1-9528-0F79326D2FE8}"/>
              </a:ext>
            </a:extLst>
          </p:cNvPr>
          <p:cNvSpPr txBox="1"/>
          <p:nvPr/>
        </p:nvSpPr>
        <p:spPr>
          <a:xfrm>
            <a:off x="9128968" y="1707167"/>
            <a:ext cx="1808776" cy="23083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US" altLang="ko-KR" sz="900">
                <a:latin typeface="+mn-ea"/>
              </a:rPr>
              <a:t>FOOTER-</a:t>
            </a:r>
            <a:r>
              <a:rPr lang="ko-KR" altLang="en-US" sz="900">
                <a:latin typeface="+mn-ea"/>
              </a:rPr>
              <a:t>직원검색</a:t>
            </a:r>
            <a:endParaRPr lang="ko-KR" altLang="en-US" sz="900" dirty="0">
              <a:latin typeface="+mn-ea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CBB4BED8-E886-4604-90F6-0D446FF8463F}"/>
              </a:ext>
            </a:extLst>
          </p:cNvPr>
          <p:cNvSpPr txBox="1"/>
          <p:nvPr/>
        </p:nvSpPr>
        <p:spPr>
          <a:xfrm>
            <a:off x="8770476" y="1933736"/>
            <a:ext cx="450475" cy="23083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900">
                <a:latin typeface="+mn-ea"/>
              </a:rPr>
              <a:t>28</a:t>
            </a:r>
            <a:endParaRPr lang="ko-KR" altLang="en-US" sz="900" dirty="0">
              <a:latin typeface="+mn-ea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7E89CE51-E2FF-45E7-AE28-4BDC8F16A609}"/>
              </a:ext>
            </a:extLst>
          </p:cNvPr>
          <p:cNvSpPr txBox="1"/>
          <p:nvPr/>
        </p:nvSpPr>
        <p:spPr>
          <a:xfrm>
            <a:off x="9128968" y="1933701"/>
            <a:ext cx="1808776" cy="23083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US" altLang="ko-KR" sz="900">
                <a:latin typeface="+mn-ea"/>
              </a:rPr>
              <a:t>FOOTER-</a:t>
            </a:r>
            <a:r>
              <a:rPr lang="ko-KR" altLang="en-US" sz="900">
                <a:latin typeface="+mn-ea"/>
              </a:rPr>
              <a:t>사이트맵</a:t>
            </a:r>
            <a:endParaRPr lang="ko-KR" altLang="en-US" sz="900" dirty="0">
              <a:latin typeface="+mn-ea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9AA52672-182A-4EFE-AEFA-6BEF6863C1AD}"/>
              </a:ext>
            </a:extLst>
          </p:cNvPr>
          <p:cNvSpPr txBox="1"/>
          <p:nvPr/>
        </p:nvSpPr>
        <p:spPr>
          <a:xfrm>
            <a:off x="8770476" y="2159803"/>
            <a:ext cx="450475" cy="23083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900">
                <a:latin typeface="+mn-ea"/>
              </a:rPr>
              <a:t>29</a:t>
            </a:r>
            <a:endParaRPr lang="ko-KR" altLang="en-US" sz="900" dirty="0">
              <a:latin typeface="+mn-ea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7AA67184-5A3E-4F77-82B8-1EEBD37EC664}"/>
              </a:ext>
            </a:extLst>
          </p:cNvPr>
          <p:cNvSpPr txBox="1"/>
          <p:nvPr/>
        </p:nvSpPr>
        <p:spPr>
          <a:xfrm>
            <a:off x="9128968" y="2160235"/>
            <a:ext cx="1808776" cy="23083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US" altLang="ko-KR" sz="900">
                <a:latin typeface="+mn-ea"/>
              </a:rPr>
              <a:t>FOOTER-</a:t>
            </a:r>
            <a:r>
              <a:rPr lang="ko-KR" altLang="en-US" sz="900">
                <a:latin typeface="+mn-ea"/>
              </a:rPr>
              <a:t>이메일집단수집거부</a:t>
            </a:r>
            <a:endParaRPr lang="ko-KR" altLang="en-US" sz="900" dirty="0">
              <a:latin typeface="+mn-ea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F236AAA9-0DD0-4BE6-8D58-A5F89B03BCCF}"/>
              </a:ext>
            </a:extLst>
          </p:cNvPr>
          <p:cNvSpPr txBox="1"/>
          <p:nvPr/>
        </p:nvSpPr>
        <p:spPr>
          <a:xfrm>
            <a:off x="8772196" y="2390635"/>
            <a:ext cx="450475" cy="23083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900">
                <a:latin typeface="+mn-ea"/>
              </a:rPr>
              <a:t>30</a:t>
            </a:r>
            <a:endParaRPr lang="ko-KR" altLang="en-US" sz="900" dirty="0">
              <a:latin typeface="+mn-ea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5DD13318-EF9A-43C0-A593-D120FC4F89AE}"/>
              </a:ext>
            </a:extLst>
          </p:cNvPr>
          <p:cNvSpPr txBox="1"/>
          <p:nvPr/>
        </p:nvSpPr>
        <p:spPr>
          <a:xfrm>
            <a:off x="8772196" y="2621467"/>
            <a:ext cx="450475" cy="23083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900" dirty="0">
                <a:latin typeface="+mn-ea"/>
              </a:rPr>
              <a:t>31</a:t>
            </a:r>
            <a:endParaRPr lang="ko-KR" altLang="en-US" sz="900" dirty="0">
              <a:latin typeface="+mn-ea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732E501A-EA2C-4015-B51C-E7DCE099B268}"/>
              </a:ext>
            </a:extLst>
          </p:cNvPr>
          <p:cNvSpPr txBox="1"/>
          <p:nvPr/>
        </p:nvSpPr>
        <p:spPr>
          <a:xfrm>
            <a:off x="8772196" y="2852299"/>
            <a:ext cx="450475" cy="23083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900">
                <a:latin typeface="+mn-ea"/>
              </a:rPr>
              <a:t>32</a:t>
            </a:r>
            <a:endParaRPr lang="ko-KR" altLang="en-US" sz="900" dirty="0">
              <a:latin typeface="+mn-ea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D48532B4-454C-4537-81AE-DC5AEDC8B88C}"/>
              </a:ext>
            </a:extLst>
          </p:cNvPr>
          <p:cNvSpPr txBox="1"/>
          <p:nvPr/>
        </p:nvSpPr>
        <p:spPr>
          <a:xfrm>
            <a:off x="8772196" y="3083131"/>
            <a:ext cx="450475" cy="23083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900">
                <a:latin typeface="+mn-ea"/>
              </a:rPr>
              <a:t>33</a:t>
            </a:r>
            <a:endParaRPr lang="ko-KR" altLang="en-US" sz="900" dirty="0">
              <a:latin typeface="+mn-ea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EB4FDA9F-4864-4659-91E0-2B7025DC4C98}"/>
              </a:ext>
            </a:extLst>
          </p:cNvPr>
          <p:cNvSpPr txBox="1"/>
          <p:nvPr/>
        </p:nvSpPr>
        <p:spPr>
          <a:xfrm>
            <a:off x="9128968" y="2389368"/>
            <a:ext cx="1808776" cy="23083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US" altLang="ko-KR" sz="900">
                <a:latin typeface="+mn-ea"/>
              </a:rPr>
              <a:t>FOOTER-</a:t>
            </a:r>
            <a:r>
              <a:rPr lang="ko-KR" altLang="en-US" sz="900">
                <a:latin typeface="+mn-ea"/>
              </a:rPr>
              <a:t>개인정보취급방침</a:t>
            </a:r>
            <a:endParaRPr lang="ko-KR" altLang="en-US" sz="900" dirty="0">
              <a:latin typeface="+mn-ea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AD05E820-F88B-47D0-83F7-4CEA73D99696}"/>
              </a:ext>
            </a:extLst>
          </p:cNvPr>
          <p:cNvSpPr txBox="1"/>
          <p:nvPr/>
        </p:nvSpPr>
        <p:spPr>
          <a:xfrm>
            <a:off x="9128968" y="2617133"/>
            <a:ext cx="1808776" cy="23083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US" altLang="ko-KR" sz="900">
                <a:latin typeface="+mn-ea"/>
              </a:rPr>
              <a:t>FOOTER-</a:t>
            </a:r>
            <a:r>
              <a:rPr lang="ko-KR" altLang="en-US" sz="900">
                <a:latin typeface="+mn-ea"/>
              </a:rPr>
              <a:t>주소</a:t>
            </a:r>
            <a:endParaRPr lang="ko-KR" altLang="en-US" sz="900" dirty="0">
              <a:latin typeface="+mn-ea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900AD074-9FF1-4E35-B4B8-F9885AA4F348}"/>
              </a:ext>
            </a:extLst>
          </p:cNvPr>
          <p:cNvSpPr txBox="1"/>
          <p:nvPr/>
        </p:nvSpPr>
        <p:spPr>
          <a:xfrm>
            <a:off x="9128968" y="2847208"/>
            <a:ext cx="1808776" cy="23083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US" altLang="ko-KR" sz="900">
                <a:latin typeface="+mn-ea"/>
              </a:rPr>
              <a:t>FOOTER-</a:t>
            </a:r>
            <a:r>
              <a:rPr lang="en-US" altLang="ko-KR" sz="900"/>
              <a:t>COPYRIGHT</a:t>
            </a:r>
            <a:endParaRPr lang="ko-KR" altLang="en-US" sz="900" dirty="0">
              <a:latin typeface="+mn-ea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58332BEE-C781-404D-9FC6-F12F0BBAFCA6}"/>
              </a:ext>
            </a:extLst>
          </p:cNvPr>
          <p:cNvSpPr txBox="1"/>
          <p:nvPr/>
        </p:nvSpPr>
        <p:spPr>
          <a:xfrm>
            <a:off x="9128968" y="3077283"/>
            <a:ext cx="1808776" cy="23083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US" altLang="ko-KR" sz="900">
                <a:latin typeface="+mn-ea"/>
              </a:rPr>
              <a:t>FOOTER-SNS </a:t>
            </a:r>
            <a:r>
              <a:rPr lang="ko-KR" altLang="en-US" sz="900">
                <a:latin typeface="+mn-ea"/>
              </a:rPr>
              <a:t>링크 아이콘</a:t>
            </a:r>
            <a:endParaRPr lang="ko-KR" altLang="en-US" sz="9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638405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4E19A348-D7D5-412F-918F-97BDD6E5452C}"/>
              </a:ext>
            </a:extLst>
          </p:cNvPr>
          <p:cNvGrpSpPr/>
          <p:nvPr/>
        </p:nvGrpSpPr>
        <p:grpSpPr>
          <a:xfrm>
            <a:off x="0" y="123284"/>
            <a:ext cx="12219903" cy="6719326"/>
            <a:chOff x="0" y="123284"/>
            <a:chExt cx="12219903" cy="6719326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AA8CF437-75F3-46CB-B413-5A70DC276687}"/>
                </a:ext>
              </a:extLst>
            </p:cNvPr>
            <p:cNvGrpSpPr/>
            <p:nvPr/>
          </p:nvGrpSpPr>
          <p:grpSpPr>
            <a:xfrm>
              <a:off x="431006" y="205825"/>
              <a:ext cx="11788897" cy="369332"/>
              <a:chOff x="366712" y="209520"/>
              <a:chExt cx="11788897" cy="369332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A7C1930-978C-4AA2-AA6F-43D428FF343F}"/>
                  </a:ext>
                </a:extLst>
              </p:cNvPr>
              <p:cNvSpPr txBox="1"/>
              <p:nvPr/>
            </p:nvSpPr>
            <p:spPr>
              <a:xfrm>
                <a:off x="366712" y="209520"/>
                <a:ext cx="2446417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4A93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ko-KR">
                    <a:solidFill>
                      <a:srgbClr val="004A93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 RENEWAL CONCEPT</a:t>
                </a:r>
                <a:endParaRPr lang="ko-KR" altLang="en-US" dirty="0">
                  <a:solidFill>
                    <a:srgbClr val="004A93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043E5C8-3900-4CD2-A66C-6F79B6FEAC7F}"/>
                  </a:ext>
                </a:extLst>
              </p:cNvPr>
              <p:cNvSpPr txBox="1"/>
              <p:nvPr/>
            </p:nvSpPr>
            <p:spPr>
              <a:xfrm>
                <a:off x="3123522" y="209520"/>
                <a:ext cx="9032087" cy="369332"/>
              </a:xfrm>
              <a:prstGeom prst="rect">
                <a:avLst/>
              </a:prstGeom>
              <a:solidFill>
                <a:srgbClr val="004A93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>
                    <a:solidFill>
                      <a:schemeClr val="bg1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스토리 보드</a:t>
                </a:r>
                <a:endParaRPr lang="en-US" altLang="ko-KR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</p:grpSp>
        <p:pic>
          <p:nvPicPr>
            <p:cNvPr id="4" name="그래픽 3">
              <a:extLst>
                <a:ext uri="{FF2B5EF4-FFF2-40B4-BE49-F238E27FC236}">
                  <a16:creationId xmlns:a16="http://schemas.microsoft.com/office/drawing/2014/main" id="{7C851B4C-C038-4792-BEDF-2B3E1DE02F3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948366" y="123284"/>
              <a:ext cx="286752" cy="282596"/>
            </a:xfrm>
            <a:prstGeom prst="rect">
              <a:avLst/>
            </a:prstGeom>
          </p:spPr>
        </p:pic>
        <p:pic>
          <p:nvPicPr>
            <p:cNvPr id="5" name="그래픽 4">
              <a:extLst>
                <a:ext uri="{FF2B5EF4-FFF2-40B4-BE49-F238E27FC236}">
                  <a16:creationId xmlns:a16="http://schemas.microsoft.com/office/drawing/2014/main" id="{18C10FFD-251F-463E-90A7-C612F647869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473242" y="373640"/>
              <a:ext cx="185358" cy="182672"/>
            </a:xfrm>
            <a:prstGeom prst="rect">
              <a:avLst/>
            </a:prstGeom>
          </p:spPr>
        </p:pic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275D66FF-B95E-4453-BEB1-774AB263A807}"/>
                </a:ext>
              </a:extLst>
            </p:cNvPr>
            <p:cNvCxnSpPr>
              <a:cxnSpLocks/>
              <a:stCxn id="9" idx="3"/>
              <a:endCxn id="10" idx="1"/>
            </p:cNvCxnSpPr>
            <p:nvPr/>
          </p:nvCxnSpPr>
          <p:spPr>
            <a:xfrm>
              <a:off x="2877423" y="390491"/>
              <a:ext cx="310393" cy="0"/>
            </a:xfrm>
            <a:prstGeom prst="line">
              <a:avLst/>
            </a:prstGeom>
            <a:ln w="19050">
              <a:solidFill>
                <a:srgbClr val="004A9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CF5B2D6-F5AB-49B1-A399-74F5782338A3}"/>
                </a:ext>
              </a:extLst>
            </p:cNvPr>
            <p:cNvSpPr txBox="1"/>
            <p:nvPr/>
          </p:nvSpPr>
          <p:spPr>
            <a:xfrm>
              <a:off x="0" y="6596389"/>
              <a:ext cx="260039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>
                  <a:solidFill>
                    <a:schemeClr val="bg1">
                      <a:lumMod val="75000"/>
                    </a:schemeClr>
                  </a:solidFill>
                  <a:latin typeface="+mn-ea"/>
                </a:rPr>
                <a:t>2022 KOPRI WEBSITE RENEWAL PROJECT</a:t>
              </a:r>
              <a:endParaRPr lang="ko-KR" altLang="en-US" sz="1000" dirty="0">
                <a:solidFill>
                  <a:schemeClr val="bg1">
                    <a:lumMod val="75000"/>
                  </a:schemeClr>
                </a:solidFill>
                <a:latin typeface="+mn-ea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96D0E09-79B6-4FB2-9E1E-5CE8018A14F1}"/>
                </a:ext>
              </a:extLst>
            </p:cNvPr>
            <p:cNvSpPr txBox="1"/>
            <p:nvPr/>
          </p:nvSpPr>
          <p:spPr>
            <a:xfrm>
              <a:off x="11792532" y="6596389"/>
              <a:ext cx="39946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1000">
                  <a:solidFill>
                    <a:schemeClr val="bg1">
                      <a:lumMod val="75000"/>
                    </a:schemeClr>
                  </a:solidFill>
                  <a:latin typeface="+mn-ea"/>
                </a:rPr>
                <a:t>33P</a:t>
              </a:r>
              <a:endParaRPr lang="ko-KR" altLang="en-US" sz="1000">
                <a:solidFill>
                  <a:schemeClr val="bg1">
                    <a:lumMod val="75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10D6D31A-0BC0-4447-9394-BE841F6AB0D7}"/>
              </a:ext>
            </a:extLst>
          </p:cNvPr>
          <p:cNvGrpSpPr/>
          <p:nvPr/>
        </p:nvGrpSpPr>
        <p:grpSpPr>
          <a:xfrm>
            <a:off x="1252538" y="760984"/>
            <a:ext cx="9686925" cy="5336033"/>
            <a:chOff x="1619250" y="1131473"/>
            <a:chExt cx="8943975" cy="4834493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474A7FA-6AF8-4466-92D6-259A67FE60CC}"/>
                </a:ext>
              </a:extLst>
            </p:cNvPr>
            <p:cNvSpPr txBox="1"/>
            <p:nvPr/>
          </p:nvSpPr>
          <p:spPr>
            <a:xfrm>
              <a:off x="1620837" y="1134061"/>
              <a:ext cx="1008063" cy="209136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txBody>
            <a:bodyPr wrap="square" anchor="ctr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900" b="1" dirty="0">
                  <a:latin typeface="+mn-ea"/>
                </a:rPr>
                <a:t>프로젝트이름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974AEFF-5BBF-4B99-A6C2-DC1AA178F828}"/>
                </a:ext>
              </a:extLst>
            </p:cNvPr>
            <p:cNvSpPr txBox="1"/>
            <p:nvPr/>
          </p:nvSpPr>
          <p:spPr>
            <a:xfrm>
              <a:off x="1620837" y="1349960"/>
              <a:ext cx="1008063" cy="209136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txBody>
            <a:bodyPr wrap="square" anchor="ctr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900" b="1" dirty="0">
                  <a:latin typeface="+mn-ea"/>
                </a:rPr>
                <a:t>내용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1ABBA51-7BDA-4BE9-B56F-83A0534ADFED}"/>
                </a:ext>
              </a:extLst>
            </p:cNvPr>
            <p:cNvSpPr txBox="1"/>
            <p:nvPr/>
          </p:nvSpPr>
          <p:spPr>
            <a:xfrm>
              <a:off x="2625725" y="1131473"/>
              <a:ext cx="2455862" cy="209136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900">
                  <a:latin typeface="+mn-ea"/>
                </a:rPr>
                <a:t>2022 </a:t>
              </a:r>
              <a:r>
                <a:rPr lang="ko-KR" altLang="en-US" sz="900">
                  <a:latin typeface="+mn-ea"/>
                </a:rPr>
                <a:t>극지연구소 웹사이트 리뉴얼</a:t>
              </a:r>
              <a:endParaRPr lang="ko-KR" altLang="en-US" sz="900" dirty="0">
                <a:latin typeface="+mn-ea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ED2502A-8631-4221-B46A-9127C67CB2AC}"/>
                </a:ext>
              </a:extLst>
            </p:cNvPr>
            <p:cNvSpPr txBox="1"/>
            <p:nvPr/>
          </p:nvSpPr>
          <p:spPr>
            <a:xfrm>
              <a:off x="2625725" y="1347373"/>
              <a:ext cx="5929312" cy="209136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900">
                  <a:latin typeface="+mn-ea"/>
                </a:rPr>
                <a:t>서브페이지 레이아웃 </a:t>
              </a:r>
              <a:r>
                <a:rPr lang="en-US" altLang="ko-KR" sz="900">
                  <a:latin typeface="+mn-ea"/>
                </a:rPr>
                <a:t>1-1</a:t>
              </a:r>
              <a:endParaRPr lang="ko-KR" altLang="en-US" sz="900" dirty="0">
                <a:latin typeface="+mn-ea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0589DBD-6C69-4F6B-B88A-5156D6D08BB4}"/>
                </a:ext>
              </a:extLst>
            </p:cNvPr>
            <p:cNvSpPr txBox="1"/>
            <p:nvPr/>
          </p:nvSpPr>
          <p:spPr>
            <a:xfrm>
              <a:off x="8548687" y="1134061"/>
              <a:ext cx="849313" cy="209136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txBody>
            <a:bodyPr wrap="square" anchor="ctr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900" b="1" dirty="0">
                  <a:latin typeface="+mn-ea"/>
                </a:rPr>
                <a:t>버전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07EE39B-6685-4D90-90E1-BF86109D0DD9}"/>
                </a:ext>
              </a:extLst>
            </p:cNvPr>
            <p:cNvSpPr txBox="1"/>
            <p:nvPr/>
          </p:nvSpPr>
          <p:spPr>
            <a:xfrm>
              <a:off x="8548687" y="1349960"/>
              <a:ext cx="849313" cy="209136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txBody>
            <a:bodyPr wrap="square" anchor="ctr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900" b="1" dirty="0">
                  <a:latin typeface="+mn-ea"/>
                </a:rPr>
                <a:t>작성자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3CB8D72-FC3F-4AA8-9A77-BC0A09483049}"/>
                </a:ext>
              </a:extLst>
            </p:cNvPr>
            <p:cNvSpPr txBox="1"/>
            <p:nvPr/>
          </p:nvSpPr>
          <p:spPr>
            <a:xfrm>
              <a:off x="9398000" y="1131473"/>
              <a:ext cx="1165225" cy="209136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900" dirty="0">
                  <a:latin typeface="+mn-ea"/>
                </a:rPr>
                <a:t>1.0</a:t>
              </a:r>
              <a:endParaRPr lang="ko-KR" altLang="en-US" sz="900" dirty="0">
                <a:latin typeface="+mn-ea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49B7F8F-BE03-41D0-BCFA-1B592709E19D}"/>
                </a:ext>
              </a:extLst>
            </p:cNvPr>
            <p:cNvSpPr txBox="1"/>
            <p:nvPr/>
          </p:nvSpPr>
          <p:spPr>
            <a:xfrm>
              <a:off x="9398000" y="1347373"/>
              <a:ext cx="1165225" cy="209136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900">
                  <a:latin typeface="+mn-ea"/>
                </a:rPr>
                <a:t>이송이</a:t>
              </a:r>
              <a:endParaRPr lang="ko-KR" altLang="en-US" sz="900" dirty="0">
                <a:latin typeface="+mn-ea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9ADCBF1-0FE1-4B6C-96DE-927279A8EF8F}"/>
                </a:ext>
              </a:extLst>
            </p:cNvPr>
            <p:cNvSpPr txBox="1"/>
            <p:nvPr/>
          </p:nvSpPr>
          <p:spPr>
            <a:xfrm>
              <a:off x="5081587" y="1134061"/>
              <a:ext cx="1008063" cy="209136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txBody>
            <a:bodyPr wrap="square" anchor="ctr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900" b="1" dirty="0">
                  <a:latin typeface="+mn-ea"/>
                </a:rPr>
                <a:t>화면이름</a:t>
              </a:r>
              <a:r>
                <a:rPr lang="en-US" altLang="ko-KR" sz="900" b="1" dirty="0">
                  <a:latin typeface="+mn-ea"/>
                </a:rPr>
                <a:t>(ID)</a:t>
              </a:r>
              <a:endParaRPr lang="ko-KR" altLang="en-US" sz="900" b="1" dirty="0">
                <a:latin typeface="+mn-ea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CCDD671-E60F-42C1-9E02-F09139900C3F}"/>
                </a:ext>
              </a:extLst>
            </p:cNvPr>
            <p:cNvSpPr txBox="1"/>
            <p:nvPr/>
          </p:nvSpPr>
          <p:spPr>
            <a:xfrm>
              <a:off x="6096000" y="1131473"/>
              <a:ext cx="2452687" cy="209136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900">
                  <a:latin typeface="+mn-ea"/>
                </a:rPr>
                <a:t>서브페이지 </a:t>
              </a:r>
              <a:r>
                <a:rPr lang="en-US" altLang="ko-KR" sz="900">
                  <a:latin typeface="+mn-ea"/>
                </a:rPr>
                <a:t>( 1.</a:t>
              </a:r>
              <a:r>
                <a:rPr lang="ko-KR" altLang="en-US" sz="900">
                  <a:latin typeface="+mn-ea"/>
                </a:rPr>
                <a:t>서브</a:t>
              </a:r>
              <a:r>
                <a:rPr lang="en-US" altLang="ko-KR" sz="900">
                  <a:latin typeface="+mn-ea"/>
                </a:rPr>
                <a:t> </a:t>
              </a:r>
              <a:r>
                <a:rPr lang="en-US" altLang="ko-KR" sz="900" dirty="0">
                  <a:latin typeface="+mn-ea"/>
                </a:rPr>
                <a:t>)</a:t>
              </a:r>
              <a:endParaRPr lang="ko-KR" altLang="en-US" sz="900" dirty="0">
                <a:latin typeface="+mn-ea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35FFA54-5ED5-4309-BAD1-67A078E217FE}"/>
                </a:ext>
              </a:extLst>
            </p:cNvPr>
            <p:cNvSpPr txBox="1"/>
            <p:nvPr/>
          </p:nvSpPr>
          <p:spPr>
            <a:xfrm>
              <a:off x="8548687" y="1563480"/>
              <a:ext cx="2014538" cy="209136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txBody>
            <a:bodyPr wrap="square" anchor="ctr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1" lang="en-US" altLang="ko-KR" sz="900" b="1" dirty="0">
                  <a:latin typeface="+mn-ea"/>
                </a:rPr>
                <a:t>Description</a:t>
              </a:r>
              <a:endParaRPr lang="ko-KR" altLang="en-US" sz="900" b="1" dirty="0">
                <a:latin typeface="+mn-ea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9B48FB1-6442-4511-BBCA-41D7E203F01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893175" y="1775998"/>
              <a:ext cx="1670050" cy="209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latinLnBrk="1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1pPr>
              <a:lvl2pPr marL="742950" indent="-285750" latinLnBrk="1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2pPr>
              <a:lvl3pPr marL="1143000" indent="-228600" latinLnBrk="1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3pPr>
              <a:lvl4pPr marL="1600200" indent="-228600" latinLnBrk="1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4pPr>
              <a:lvl5pPr marL="2057400" indent="-228600" latinLnBrk="1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9pPr>
            </a:lstStyle>
            <a:p>
              <a:pPr eaLnBrk="1" hangingPunct="1"/>
              <a:r>
                <a:rPr lang="ko-KR" altLang="en-US" sz="900">
                  <a:latin typeface="+mn-ea"/>
                  <a:ea typeface="+mn-ea"/>
                </a:rPr>
                <a:t>설명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42D9A37-58F9-403C-AE95-DCA6A58AC02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548687" y="1772823"/>
              <a:ext cx="414338" cy="209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latinLnBrk="1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1pPr>
              <a:lvl2pPr marL="742950" indent="-285750" latinLnBrk="1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2pPr>
              <a:lvl3pPr marL="1143000" indent="-228600" latinLnBrk="1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3pPr>
              <a:lvl4pPr marL="1600200" indent="-228600" latinLnBrk="1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4pPr>
              <a:lvl5pPr marL="2057400" indent="-228600" latinLnBrk="1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9pPr>
            </a:lstStyle>
            <a:p>
              <a:pPr eaLnBrk="1" hangingPunct="1"/>
              <a:r>
                <a:rPr lang="ko-KR" altLang="en-US" sz="900">
                  <a:latin typeface="+mn-ea"/>
                  <a:ea typeface="+mn-ea"/>
                </a:rPr>
                <a:t>번호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F74A90F-AC0E-438B-9C65-0A7B6D2ACBED}"/>
                </a:ext>
              </a:extLst>
            </p:cNvPr>
            <p:cNvSpPr txBox="1"/>
            <p:nvPr/>
          </p:nvSpPr>
          <p:spPr>
            <a:xfrm>
              <a:off x="8891588" y="1988723"/>
              <a:ext cx="1670050" cy="209136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/>
            <a:p>
              <a:pPr>
                <a:defRPr/>
              </a:pPr>
              <a:endParaRPr lang="ko-KR" altLang="en-US" sz="900" dirty="0">
                <a:latin typeface="+mn-ea"/>
              </a:endParaRPr>
            </a:p>
          </p:txBody>
        </p: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49ADF60E-B0ED-49DE-8C4B-BD21DA6B3CC0}"/>
                </a:ext>
              </a:extLst>
            </p:cNvPr>
            <p:cNvCxnSpPr>
              <a:cxnSpLocks/>
              <a:stCxn id="21" idx="3"/>
            </p:cNvCxnSpPr>
            <p:nvPr/>
          </p:nvCxnSpPr>
          <p:spPr>
            <a:xfrm>
              <a:off x="8548688" y="1236041"/>
              <a:ext cx="0" cy="4729925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1A5FC824-353F-434E-A17E-7CEC76CF47A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895702" y="1772823"/>
              <a:ext cx="11760" cy="4193143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27B2A870-6FD2-4677-BE8B-D1A7360B92BB}"/>
                </a:ext>
              </a:extLst>
            </p:cNvPr>
            <p:cNvCxnSpPr>
              <a:cxnSpLocks/>
            </p:cNvCxnSpPr>
            <p:nvPr/>
          </p:nvCxnSpPr>
          <p:spPr>
            <a:xfrm>
              <a:off x="10563225" y="1541158"/>
              <a:ext cx="0" cy="4424808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5772FC2F-E4C1-4138-BD29-42FFD73CAF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19250" y="5965966"/>
              <a:ext cx="8943975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6C2CC7DA-3D68-4556-B414-CA01E20D79F5}"/>
                </a:ext>
              </a:extLst>
            </p:cNvPr>
            <p:cNvCxnSpPr>
              <a:cxnSpLocks/>
            </p:cNvCxnSpPr>
            <p:nvPr/>
          </p:nvCxnSpPr>
          <p:spPr>
            <a:xfrm>
              <a:off x="1619250" y="1330020"/>
              <a:ext cx="0" cy="463594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21293BA3-D54F-43D9-BA2A-FB8BA94EBA3F}"/>
                </a:ext>
              </a:extLst>
            </p:cNvPr>
            <p:cNvCxnSpPr/>
            <p:nvPr/>
          </p:nvCxnSpPr>
          <p:spPr>
            <a:xfrm flipH="1">
              <a:off x="8547100" y="1998248"/>
              <a:ext cx="2016125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AD0C6CAB-387E-40FA-8824-1B35C242C65E}"/>
                </a:ext>
              </a:extLst>
            </p:cNvPr>
            <p:cNvSpPr txBox="1"/>
            <p:nvPr/>
          </p:nvSpPr>
          <p:spPr>
            <a:xfrm>
              <a:off x="8891588" y="2193965"/>
              <a:ext cx="1670050" cy="209136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/>
            <a:p>
              <a:pPr>
                <a:defRPr/>
              </a:pPr>
              <a:endParaRPr lang="ko-KR" altLang="en-US" sz="900" dirty="0">
                <a:latin typeface="+mn-ea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41B7F6A-5293-4F55-AF4A-12D0A2AA0340}"/>
                </a:ext>
              </a:extLst>
            </p:cNvPr>
            <p:cNvSpPr txBox="1"/>
            <p:nvPr/>
          </p:nvSpPr>
          <p:spPr>
            <a:xfrm>
              <a:off x="8891588" y="2399207"/>
              <a:ext cx="1670050" cy="209136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/>
            <a:p>
              <a:pPr>
                <a:defRPr/>
              </a:pPr>
              <a:endParaRPr lang="ko-KR" altLang="en-US" sz="900" dirty="0">
                <a:latin typeface="+mn-ea"/>
              </a:endParaRPr>
            </a:p>
          </p:txBody>
        </p:sp>
      </p:grp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96F4C26-42D3-4BF6-AE00-1C1838206675}"/>
              </a:ext>
            </a:extLst>
          </p:cNvPr>
          <p:cNvSpPr/>
          <p:nvPr/>
        </p:nvSpPr>
        <p:spPr>
          <a:xfrm>
            <a:off x="1490527" y="1338219"/>
            <a:ext cx="1091786" cy="26084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rgbClr val="1A2B61"/>
                </a:solidFill>
                <a:latin typeface="+mn-ea"/>
              </a:rPr>
              <a:t>LOGO</a:t>
            </a:r>
            <a:endParaRPr lang="ko-KR" altLang="en-US" sz="700">
              <a:solidFill>
                <a:srgbClr val="1A2B61"/>
              </a:solidFill>
              <a:latin typeface="+mn-ea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2F3534B4-D718-481A-8369-2DE137B79940}"/>
              </a:ext>
            </a:extLst>
          </p:cNvPr>
          <p:cNvSpPr/>
          <p:nvPr/>
        </p:nvSpPr>
        <p:spPr>
          <a:xfrm>
            <a:off x="2979919" y="1338219"/>
            <a:ext cx="448753" cy="26084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rgbClr val="1A2B61"/>
                </a:solidFill>
                <a:latin typeface="+mn-ea"/>
              </a:rPr>
              <a:t>GNB</a:t>
            </a:r>
            <a:endParaRPr lang="ko-KR" altLang="en-US" sz="700">
              <a:solidFill>
                <a:srgbClr val="1A2B61"/>
              </a:solidFill>
              <a:latin typeface="+mn-ea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40BBC6D-BAB3-4707-969B-753EDDAAD615}"/>
              </a:ext>
            </a:extLst>
          </p:cNvPr>
          <p:cNvSpPr/>
          <p:nvPr/>
        </p:nvSpPr>
        <p:spPr>
          <a:xfrm>
            <a:off x="3619953" y="1338219"/>
            <a:ext cx="448753" cy="26084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rgbClr val="1A2B61"/>
                </a:solidFill>
                <a:latin typeface="+mn-ea"/>
              </a:rPr>
              <a:t>GNB</a:t>
            </a:r>
            <a:endParaRPr lang="ko-KR" altLang="en-US" sz="700">
              <a:solidFill>
                <a:srgbClr val="1A2B61"/>
              </a:solidFill>
              <a:latin typeface="+mn-ea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D61C5FAE-D705-4215-B796-D1CC3BFECE84}"/>
              </a:ext>
            </a:extLst>
          </p:cNvPr>
          <p:cNvSpPr/>
          <p:nvPr/>
        </p:nvSpPr>
        <p:spPr>
          <a:xfrm>
            <a:off x="4259987" y="1338219"/>
            <a:ext cx="448753" cy="26084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rgbClr val="1A2B61"/>
                </a:solidFill>
                <a:latin typeface="+mn-ea"/>
              </a:rPr>
              <a:t>GNB</a:t>
            </a:r>
            <a:endParaRPr lang="ko-KR" altLang="en-US" sz="700">
              <a:solidFill>
                <a:srgbClr val="1A2B61"/>
              </a:solidFill>
              <a:latin typeface="+mn-ea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A459E8E1-0996-45C3-BC29-3AA65CECBD29}"/>
              </a:ext>
            </a:extLst>
          </p:cNvPr>
          <p:cNvSpPr/>
          <p:nvPr/>
        </p:nvSpPr>
        <p:spPr>
          <a:xfrm>
            <a:off x="4900021" y="1338219"/>
            <a:ext cx="448753" cy="26084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rgbClr val="1A2B61"/>
                </a:solidFill>
                <a:latin typeface="+mn-ea"/>
              </a:rPr>
              <a:t>GNB</a:t>
            </a:r>
            <a:endParaRPr lang="ko-KR" altLang="en-US" sz="700">
              <a:solidFill>
                <a:srgbClr val="1A2B61"/>
              </a:solidFill>
              <a:latin typeface="+mn-ea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A7E85D9F-A9C0-46B4-9D69-E7A1066A3F4A}"/>
              </a:ext>
            </a:extLst>
          </p:cNvPr>
          <p:cNvSpPr/>
          <p:nvPr/>
        </p:nvSpPr>
        <p:spPr>
          <a:xfrm>
            <a:off x="5538912" y="1338219"/>
            <a:ext cx="448753" cy="26084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rgbClr val="1A2B61"/>
                </a:solidFill>
                <a:latin typeface="+mn-ea"/>
              </a:rPr>
              <a:t>GNB</a:t>
            </a:r>
            <a:endParaRPr lang="ko-KR" altLang="en-US" sz="700">
              <a:solidFill>
                <a:srgbClr val="1A2B61"/>
              </a:solidFill>
              <a:latin typeface="+mn-ea"/>
            </a:endParaRP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EDFABBC9-FD65-400E-BAE7-B939D8B19DD7}"/>
              </a:ext>
            </a:extLst>
          </p:cNvPr>
          <p:cNvSpPr/>
          <p:nvPr/>
        </p:nvSpPr>
        <p:spPr>
          <a:xfrm>
            <a:off x="6277432" y="1357148"/>
            <a:ext cx="554368" cy="23083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rgbClr val="1A2B61"/>
                </a:solidFill>
                <a:latin typeface="+mn-ea"/>
              </a:rPr>
              <a:t>HOME</a:t>
            </a:r>
            <a:endParaRPr lang="ko-KR" altLang="en-US" sz="700">
              <a:solidFill>
                <a:srgbClr val="1A2B61"/>
              </a:solidFill>
              <a:latin typeface="+mn-ea"/>
            </a:endParaRPr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5EC05D33-B131-4961-864F-10F1883D08CA}"/>
              </a:ext>
            </a:extLst>
          </p:cNvPr>
          <p:cNvSpPr/>
          <p:nvPr/>
        </p:nvSpPr>
        <p:spPr>
          <a:xfrm>
            <a:off x="6956594" y="1357148"/>
            <a:ext cx="554368" cy="23083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rgbClr val="1A2B61"/>
                </a:solidFill>
                <a:latin typeface="+mn-ea"/>
              </a:rPr>
              <a:t>ENG</a:t>
            </a:r>
            <a:endParaRPr lang="ko-KR" altLang="en-US" sz="700">
              <a:solidFill>
                <a:srgbClr val="1A2B61"/>
              </a:solidFill>
              <a:latin typeface="+mn-ea"/>
            </a:endParaRPr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F90062E2-A06E-4EC1-9A60-1EE7B802CD05}"/>
              </a:ext>
            </a:extLst>
          </p:cNvPr>
          <p:cNvSpPr/>
          <p:nvPr/>
        </p:nvSpPr>
        <p:spPr>
          <a:xfrm>
            <a:off x="7633185" y="1357148"/>
            <a:ext cx="554368" cy="23083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solidFill>
                  <a:srgbClr val="1A2B61"/>
                </a:solidFill>
                <a:latin typeface="+mn-ea"/>
              </a:rPr>
              <a:t>SEARCH</a:t>
            </a:r>
            <a:endParaRPr lang="ko-KR" altLang="en-US" sz="700">
              <a:solidFill>
                <a:srgbClr val="1A2B61"/>
              </a:solidFill>
              <a:latin typeface="+mn-ea"/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3A70A19A-55B0-4E6A-99CA-F628FD2D3C24}"/>
              </a:ext>
            </a:extLst>
          </p:cNvPr>
          <p:cNvCxnSpPr/>
          <p:nvPr/>
        </p:nvCxnSpPr>
        <p:spPr>
          <a:xfrm>
            <a:off x="8305800" y="1369044"/>
            <a:ext cx="3084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BD0AF873-B43D-48F5-A607-792D4CF8510E}"/>
              </a:ext>
            </a:extLst>
          </p:cNvPr>
          <p:cNvCxnSpPr/>
          <p:nvPr/>
        </p:nvCxnSpPr>
        <p:spPr>
          <a:xfrm>
            <a:off x="8307630" y="1482088"/>
            <a:ext cx="3084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6AD95A5A-76A1-4EBE-91C0-695C36735AA0}"/>
              </a:ext>
            </a:extLst>
          </p:cNvPr>
          <p:cNvCxnSpPr/>
          <p:nvPr/>
        </p:nvCxnSpPr>
        <p:spPr>
          <a:xfrm>
            <a:off x="8309460" y="1599876"/>
            <a:ext cx="3084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06479605-8323-44E9-B3B9-B9CC8ABBF036}"/>
              </a:ext>
            </a:extLst>
          </p:cNvPr>
          <p:cNvSpPr/>
          <p:nvPr/>
        </p:nvSpPr>
        <p:spPr>
          <a:xfrm>
            <a:off x="1252538" y="1717681"/>
            <a:ext cx="7490435" cy="101599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1A2B61"/>
              </a:solidFill>
              <a:latin typeface="+mn-ea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36A9CEFC-6E09-440C-AA64-BDD39E45B7E3}"/>
              </a:ext>
            </a:extLst>
          </p:cNvPr>
          <p:cNvSpPr/>
          <p:nvPr/>
        </p:nvSpPr>
        <p:spPr>
          <a:xfrm>
            <a:off x="3005577" y="2619375"/>
            <a:ext cx="3984357" cy="243993"/>
          </a:xfrm>
          <a:prstGeom prst="rect">
            <a:avLst/>
          </a:prstGeom>
          <a:solidFill>
            <a:schemeClr val="bg1"/>
          </a:solidFill>
          <a:ln>
            <a:solidFill>
              <a:srgbClr val="1A2B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88E74D5B-D3AB-4EE1-80DD-34DB2E654799}"/>
              </a:ext>
            </a:extLst>
          </p:cNvPr>
          <p:cNvSpPr/>
          <p:nvPr/>
        </p:nvSpPr>
        <p:spPr>
          <a:xfrm>
            <a:off x="3035261" y="2893960"/>
            <a:ext cx="211004" cy="127323"/>
          </a:xfrm>
          <a:prstGeom prst="rect">
            <a:avLst/>
          </a:prstGeom>
          <a:solidFill>
            <a:srgbClr val="1A2B6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7646F066-D1FB-4794-B589-43F945D1AC58}"/>
              </a:ext>
            </a:extLst>
          </p:cNvPr>
          <p:cNvSpPr/>
          <p:nvPr/>
        </p:nvSpPr>
        <p:spPr>
          <a:xfrm>
            <a:off x="3279480" y="2893960"/>
            <a:ext cx="211004" cy="127323"/>
          </a:xfrm>
          <a:prstGeom prst="rect">
            <a:avLst/>
          </a:prstGeom>
          <a:solidFill>
            <a:srgbClr val="1A2B6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CB0FA3D6-E38D-4272-BBFC-526FC993474E}"/>
              </a:ext>
            </a:extLst>
          </p:cNvPr>
          <p:cNvSpPr/>
          <p:nvPr/>
        </p:nvSpPr>
        <p:spPr>
          <a:xfrm>
            <a:off x="3526380" y="2893960"/>
            <a:ext cx="211004" cy="127323"/>
          </a:xfrm>
          <a:prstGeom prst="rect">
            <a:avLst/>
          </a:prstGeom>
          <a:solidFill>
            <a:srgbClr val="1A2B6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6D60F955-67F8-4FB0-8468-CE2208B7A047}"/>
              </a:ext>
            </a:extLst>
          </p:cNvPr>
          <p:cNvSpPr/>
          <p:nvPr/>
        </p:nvSpPr>
        <p:spPr>
          <a:xfrm>
            <a:off x="3762633" y="2893511"/>
            <a:ext cx="211004" cy="127323"/>
          </a:xfrm>
          <a:prstGeom prst="rect">
            <a:avLst/>
          </a:prstGeom>
          <a:solidFill>
            <a:srgbClr val="1A2B6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75978DE8-537B-4D7E-9B26-D8C1ED5AAE89}"/>
              </a:ext>
            </a:extLst>
          </p:cNvPr>
          <p:cNvSpPr/>
          <p:nvPr/>
        </p:nvSpPr>
        <p:spPr>
          <a:xfrm>
            <a:off x="4772498" y="2131723"/>
            <a:ext cx="499116" cy="127323"/>
          </a:xfrm>
          <a:prstGeom prst="rect">
            <a:avLst/>
          </a:prstGeom>
          <a:solidFill>
            <a:srgbClr val="1A2B6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5983A002-49F2-4890-B198-31C349717CF1}"/>
              </a:ext>
            </a:extLst>
          </p:cNvPr>
          <p:cNvSpPr/>
          <p:nvPr/>
        </p:nvSpPr>
        <p:spPr>
          <a:xfrm>
            <a:off x="1262062" y="4209369"/>
            <a:ext cx="7490434" cy="188478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1A2B61"/>
              </a:solidFill>
              <a:latin typeface="+mn-ea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49FFD314-43BA-4EDE-B6CF-C68C4BABDDAE}"/>
              </a:ext>
            </a:extLst>
          </p:cNvPr>
          <p:cNvSpPr/>
          <p:nvPr/>
        </p:nvSpPr>
        <p:spPr>
          <a:xfrm>
            <a:off x="4812672" y="3143220"/>
            <a:ext cx="293742" cy="138940"/>
          </a:xfrm>
          <a:prstGeom prst="rect">
            <a:avLst/>
          </a:prstGeom>
          <a:solidFill>
            <a:srgbClr val="1A2B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417FADD4-13B5-4727-A355-012BF0681A63}"/>
              </a:ext>
            </a:extLst>
          </p:cNvPr>
          <p:cNvSpPr/>
          <p:nvPr/>
        </p:nvSpPr>
        <p:spPr>
          <a:xfrm>
            <a:off x="4527431" y="3374790"/>
            <a:ext cx="864223" cy="53146"/>
          </a:xfrm>
          <a:prstGeom prst="rect">
            <a:avLst/>
          </a:prstGeom>
          <a:solidFill>
            <a:srgbClr val="1A2B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7D6F98B5-4019-4091-BA99-E740934E57D7}"/>
              </a:ext>
            </a:extLst>
          </p:cNvPr>
          <p:cNvCxnSpPr/>
          <p:nvPr/>
        </p:nvCxnSpPr>
        <p:spPr>
          <a:xfrm>
            <a:off x="4165029" y="3497806"/>
            <a:ext cx="1589025" cy="0"/>
          </a:xfrm>
          <a:prstGeom prst="line">
            <a:avLst/>
          </a:prstGeom>
          <a:ln>
            <a:solidFill>
              <a:srgbClr val="1A2B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60E52C8A-6532-4DEA-AD0D-DBD8E311808E}"/>
              </a:ext>
            </a:extLst>
          </p:cNvPr>
          <p:cNvCxnSpPr/>
          <p:nvPr/>
        </p:nvCxnSpPr>
        <p:spPr>
          <a:xfrm>
            <a:off x="4165029" y="3558060"/>
            <a:ext cx="1589025" cy="0"/>
          </a:xfrm>
          <a:prstGeom prst="line">
            <a:avLst/>
          </a:prstGeom>
          <a:ln>
            <a:solidFill>
              <a:srgbClr val="1A2B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549E3628-F322-4CDD-9DCB-A724FCAA46C1}"/>
              </a:ext>
            </a:extLst>
          </p:cNvPr>
          <p:cNvCxnSpPr/>
          <p:nvPr/>
        </p:nvCxnSpPr>
        <p:spPr>
          <a:xfrm>
            <a:off x="4164738" y="3613840"/>
            <a:ext cx="1589025" cy="0"/>
          </a:xfrm>
          <a:prstGeom prst="line">
            <a:avLst/>
          </a:prstGeom>
          <a:ln>
            <a:solidFill>
              <a:srgbClr val="1A2B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E7B5849E-3934-42F9-A9BC-7AF3DCB725E1}"/>
              </a:ext>
            </a:extLst>
          </p:cNvPr>
          <p:cNvSpPr/>
          <p:nvPr/>
        </p:nvSpPr>
        <p:spPr>
          <a:xfrm>
            <a:off x="4164738" y="3738263"/>
            <a:ext cx="293742" cy="138940"/>
          </a:xfrm>
          <a:prstGeom prst="rect">
            <a:avLst/>
          </a:prstGeom>
          <a:solidFill>
            <a:srgbClr val="1A2B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FFF1FCBC-61E1-4850-9672-29893CA69A5F}"/>
              </a:ext>
            </a:extLst>
          </p:cNvPr>
          <p:cNvSpPr/>
          <p:nvPr/>
        </p:nvSpPr>
        <p:spPr>
          <a:xfrm>
            <a:off x="4595243" y="3738263"/>
            <a:ext cx="293742" cy="138940"/>
          </a:xfrm>
          <a:prstGeom prst="rect">
            <a:avLst/>
          </a:prstGeom>
          <a:solidFill>
            <a:srgbClr val="1A2B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6265A1D5-D560-405C-87F7-2B7034071893}"/>
              </a:ext>
            </a:extLst>
          </p:cNvPr>
          <p:cNvSpPr/>
          <p:nvPr/>
        </p:nvSpPr>
        <p:spPr>
          <a:xfrm>
            <a:off x="5023181" y="3738263"/>
            <a:ext cx="293742" cy="138940"/>
          </a:xfrm>
          <a:prstGeom prst="rect">
            <a:avLst/>
          </a:prstGeom>
          <a:solidFill>
            <a:srgbClr val="1A2B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23991465-7030-4CFF-B109-7D64D74C5A80}"/>
              </a:ext>
            </a:extLst>
          </p:cNvPr>
          <p:cNvSpPr/>
          <p:nvPr/>
        </p:nvSpPr>
        <p:spPr>
          <a:xfrm>
            <a:off x="5460021" y="3738263"/>
            <a:ext cx="293742" cy="138940"/>
          </a:xfrm>
          <a:prstGeom prst="rect">
            <a:avLst/>
          </a:prstGeom>
          <a:solidFill>
            <a:srgbClr val="1A2B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645127B9-4E9E-4821-AD97-3003D456EDE4}"/>
              </a:ext>
            </a:extLst>
          </p:cNvPr>
          <p:cNvSpPr/>
          <p:nvPr/>
        </p:nvSpPr>
        <p:spPr>
          <a:xfrm>
            <a:off x="4164738" y="3947338"/>
            <a:ext cx="293742" cy="138940"/>
          </a:xfrm>
          <a:prstGeom prst="rect">
            <a:avLst/>
          </a:prstGeom>
          <a:solidFill>
            <a:srgbClr val="1A2B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71AA372D-897A-467E-A748-9A8882A17390}"/>
              </a:ext>
            </a:extLst>
          </p:cNvPr>
          <p:cNvSpPr/>
          <p:nvPr/>
        </p:nvSpPr>
        <p:spPr>
          <a:xfrm>
            <a:off x="4595243" y="3947338"/>
            <a:ext cx="293742" cy="138940"/>
          </a:xfrm>
          <a:prstGeom prst="rect">
            <a:avLst/>
          </a:prstGeom>
          <a:solidFill>
            <a:srgbClr val="1A2B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35244342-377F-48C7-8ACD-2C1265E18D6A}"/>
              </a:ext>
            </a:extLst>
          </p:cNvPr>
          <p:cNvSpPr/>
          <p:nvPr/>
        </p:nvSpPr>
        <p:spPr>
          <a:xfrm>
            <a:off x="5023181" y="3947338"/>
            <a:ext cx="293742" cy="138940"/>
          </a:xfrm>
          <a:prstGeom prst="rect">
            <a:avLst/>
          </a:prstGeom>
          <a:solidFill>
            <a:srgbClr val="1A2B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35BC8BC9-0A45-4B03-8ED1-F9EA2F401758}"/>
              </a:ext>
            </a:extLst>
          </p:cNvPr>
          <p:cNvSpPr/>
          <p:nvPr/>
        </p:nvSpPr>
        <p:spPr>
          <a:xfrm>
            <a:off x="5460021" y="3947338"/>
            <a:ext cx="293742" cy="138940"/>
          </a:xfrm>
          <a:prstGeom prst="rect">
            <a:avLst/>
          </a:prstGeom>
          <a:solidFill>
            <a:srgbClr val="1A2B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DB9D912E-1B96-42EE-8281-C8A2F54503F7}"/>
              </a:ext>
            </a:extLst>
          </p:cNvPr>
          <p:cNvSpPr/>
          <p:nvPr/>
        </p:nvSpPr>
        <p:spPr>
          <a:xfrm>
            <a:off x="3035808" y="4334518"/>
            <a:ext cx="1865744" cy="1606422"/>
          </a:xfrm>
          <a:prstGeom prst="rect">
            <a:avLst/>
          </a:prstGeom>
          <a:solidFill>
            <a:srgbClr val="1A2B61"/>
          </a:solidFill>
          <a:ln>
            <a:solidFill>
              <a:srgbClr val="1A2B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206DE654-D3F3-47AA-B164-0EC48983B18C}"/>
              </a:ext>
            </a:extLst>
          </p:cNvPr>
          <p:cNvSpPr/>
          <p:nvPr/>
        </p:nvSpPr>
        <p:spPr>
          <a:xfrm>
            <a:off x="5106414" y="4521219"/>
            <a:ext cx="985772" cy="315731"/>
          </a:xfrm>
          <a:prstGeom prst="rect">
            <a:avLst/>
          </a:prstGeom>
          <a:solidFill>
            <a:srgbClr val="1A2B61"/>
          </a:solidFill>
          <a:ln>
            <a:solidFill>
              <a:srgbClr val="1A2B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3" name="직선 연결선 82">
            <a:extLst>
              <a:ext uri="{FF2B5EF4-FFF2-40B4-BE49-F238E27FC236}">
                <a16:creationId xmlns:a16="http://schemas.microsoft.com/office/drawing/2014/main" id="{DC8EBB92-2BF8-4D07-8D9F-AD6B4475836E}"/>
              </a:ext>
            </a:extLst>
          </p:cNvPr>
          <p:cNvCxnSpPr/>
          <p:nvPr/>
        </p:nvCxnSpPr>
        <p:spPr>
          <a:xfrm>
            <a:off x="5106414" y="5122433"/>
            <a:ext cx="1933628" cy="0"/>
          </a:xfrm>
          <a:prstGeom prst="line">
            <a:avLst/>
          </a:prstGeom>
          <a:ln>
            <a:solidFill>
              <a:srgbClr val="1A2B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연결선 83">
            <a:extLst>
              <a:ext uri="{FF2B5EF4-FFF2-40B4-BE49-F238E27FC236}">
                <a16:creationId xmlns:a16="http://schemas.microsoft.com/office/drawing/2014/main" id="{15435AA7-977C-43DB-99FF-C764DC08D85A}"/>
              </a:ext>
            </a:extLst>
          </p:cNvPr>
          <p:cNvCxnSpPr/>
          <p:nvPr/>
        </p:nvCxnSpPr>
        <p:spPr>
          <a:xfrm>
            <a:off x="5106414" y="5303408"/>
            <a:ext cx="1933628" cy="0"/>
          </a:xfrm>
          <a:prstGeom prst="line">
            <a:avLst/>
          </a:prstGeom>
          <a:ln>
            <a:solidFill>
              <a:srgbClr val="1A2B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연결선 84">
            <a:extLst>
              <a:ext uri="{FF2B5EF4-FFF2-40B4-BE49-F238E27FC236}">
                <a16:creationId xmlns:a16="http://schemas.microsoft.com/office/drawing/2014/main" id="{89663A9C-EFE3-48AC-8A2A-809CD8F3DFF7}"/>
              </a:ext>
            </a:extLst>
          </p:cNvPr>
          <p:cNvCxnSpPr/>
          <p:nvPr/>
        </p:nvCxnSpPr>
        <p:spPr>
          <a:xfrm>
            <a:off x="5106414" y="5484383"/>
            <a:ext cx="1933628" cy="0"/>
          </a:xfrm>
          <a:prstGeom prst="line">
            <a:avLst/>
          </a:prstGeom>
          <a:ln>
            <a:solidFill>
              <a:srgbClr val="1A2B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15AE49E4-F244-4CD7-89C8-9867729E523D}"/>
              </a:ext>
            </a:extLst>
          </p:cNvPr>
          <p:cNvSpPr/>
          <p:nvPr/>
        </p:nvSpPr>
        <p:spPr>
          <a:xfrm>
            <a:off x="6686550" y="5676900"/>
            <a:ext cx="598331" cy="262656"/>
          </a:xfrm>
          <a:prstGeom prst="rect">
            <a:avLst/>
          </a:prstGeom>
          <a:solidFill>
            <a:srgbClr val="1A2B61"/>
          </a:solidFill>
          <a:ln>
            <a:solidFill>
              <a:srgbClr val="1A2B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BC531011-C196-4C1D-A57E-1EC566238A67}"/>
              </a:ext>
            </a:extLst>
          </p:cNvPr>
          <p:cNvGrpSpPr/>
          <p:nvPr/>
        </p:nvGrpSpPr>
        <p:grpSpPr>
          <a:xfrm>
            <a:off x="2822805" y="2713506"/>
            <a:ext cx="288481" cy="307777"/>
            <a:chOff x="11172029" y="2314095"/>
            <a:chExt cx="288481" cy="307777"/>
          </a:xfrm>
        </p:grpSpPr>
        <p:sp>
          <p:nvSpPr>
            <p:cNvPr id="88" name="타원 87">
              <a:extLst>
                <a:ext uri="{FF2B5EF4-FFF2-40B4-BE49-F238E27FC236}">
                  <a16:creationId xmlns:a16="http://schemas.microsoft.com/office/drawing/2014/main" id="{1E4BA8B5-7522-490B-B255-66C4D49E8C66}"/>
                </a:ext>
              </a:extLst>
            </p:cNvPr>
            <p:cNvSpPr/>
            <p:nvPr/>
          </p:nvSpPr>
          <p:spPr>
            <a:xfrm>
              <a:off x="11172029" y="2314096"/>
              <a:ext cx="288481" cy="28848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133B0E5D-599F-4DBD-870A-D5F1968CD6A4}"/>
                </a:ext>
              </a:extLst>
            </p:cNvPr>
            <p:cNvSpPr txBox="1"/>
            <p:nvPr/>
          </p:nvSpPr>
          <p:spPr>
            <a:xfrm>
              <a:off x="11174619" y="2314095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bg1"/>
                  </a:solidFill>
                </a:rPr>
                <a:t>1</a:t>
              </a:r>
              <a:endParaRPr lang="ko-KR" altLang="en-US" sz="1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FB6C822E-D718-480C-8573-3F43C7723E03}"/>
              </a:ext>
            </a:extLst>
          </p:cNvPr>
          <p:cNvGrpSpPr/>
          <p:nvPr/>
        </p:nvGrpSpPr>
        <p:grpSpPr>
          <a:xfrm>
            <a:off x="4599824" y="1916666"/>
            <a:ext cx="288481" cy="307777"/>
            <a:chOff x="11172029" y="2314095"/>
            <a:chExt cx="288481" cy="307777"/>
          </a:xfrm>
        </p:grpSpPr>
        <p:sp>
          <p:nvSpPr>
            <p:cNvPr id="124" name="타원 123">
              <a:extLst>
                <a:ext uri="{FF2B5EF4-FFF2-40B4-BE49-F238E27FC236}">
                  <a16:creationId xmlns:a16="http://schemas.microsoft.com/office/drawing/2014/main" id="{B8E92F63-1325-45C9-857E-5AD72C437078}"/>
                </a:ext>
              </a:extLst>
            </p:cNvPr>
            <p:cNvSpPr/>
            <p:nvPr/>
          </p:nvSpPr>
          <p:spPr>
            <a:xfrm>
              <a:off x="11172029" y="2314096"/>
              <a:ext cx="288481" cy="28848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2583353C-86E1-486E-A502-3681C0B60AF9}"/>
                </a:ext>
              </a:extLst>
            </p:cNvPr>
            <p:cNvSpPr txBox="1"/>
            <p:nvPr/>
          </p:nvSpPr>
          <p:spPr>
            <a:xfrm>
              <a:off x="11174619" y="2314095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>
                  <a:solidFill>
                    <a:schemeClr val="bg1"/>
                  </a:solidFill>
                </a:rPr>
                <a:t>2</a:t>
              </a:r>
              <a:endParaRPr lang="ko-KR" altLang="en-US" sz="1400">
                <a:solidFill>
                  <a:schemeClr val="bg1"/>
                </a:solidFill>
              </a:endParaRPr>
            </a:p>
          </p:txBody>
        </p:sp>
      </p:grpSp>
      <p:grpSp>
        <p:nvGrpSpPr>
          <p:cNvPr id="126" name="그룹 125">
            <a:extLst>
              <a:ext uri="{FF2B5EF4-FFF2-40B4-BE49-F238E27FC236}">
                <a16:creationId xmlns:a16="http://schemas.microsoft.com/office/drawing/2014/main" id="{06F6DB7F-1BA5-4034-857F-5C017B83C529}"/>
              </a:ext>
            </a:extLst>
          </p:cNvPr>
          <p:cNvGrpSpPr/>
          <p:nvPr/>
        </p:nvGrpSpPr>
        <p:grpSpPr>
          <a:xfrm>
            <a:off x="5063020" y="3065581"/>
            <a:ext cx="288481" cy="307777"/>
            <a:chOff x="11172029" y="2314095"/>
            <a:chExt cx="288481" cy="307777"/>
          </a:xfrm>
        </p:grpSpPr>
        <p:sp>
          <p:nvSpPr>
            <p:cNvPr id="127" name="타원 126">
              <a:extLst>
                <a:ext uri="{FF2B5EF4-FFF2-40B4-BE49-F238E27FC236}">
                  <a16:creationId xmlns:a16="http://schemas.microsoft.com/office/drawing/2014/main" id="{A4201DF5-84CB-46B9-B5D6-0ECE9956DD32}"/>
                </a:ext>
              </a:extLst>
            </p:cNvPr>
            <p:cNvSpPr/>
            <p:nvPr/>
          </p:nvSpPr>
          <p:spPr>
            <a:xfrm>
              <a:off x="11172029" y="2314096"/>
              <a:ext cx="288481" cy="28848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8FB40F13-8A5C-49BE-A98D-8302D44F50D0}"/>
                </a:ext>
              </a:extLst>
            </p:cNvPr>
            <p:cNvSpPr txBox="1"/>
            <p:nvPr/>
          </p:nvSpPr>
          <p:spPr>
            <a:xfrm>
              <a:off x="11174619" y="2314095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>
                  <a:solidFill>
                    <a:schemeClr val="bg1"/>
                  </a:solidFill>
                </a:rPr>
                <a:t>3</a:t>
              </a:r>
              <a:endParaRPr lang="ko-KR" altLang="en-US" sz="1400">
                <a:solidFill>
                  <a:schemeClr val="bg1"/>
                </a:solidFill>
              </a:endParaRPr>
            </a:p>
          </p:txBody>
        </p:sp>
      </p:grpSp>
      <p:grpSp>
        <p:nvGrpSpPr>
          <p:cNvPr id="129" name="그룹 128">
            <a:extLst>
              <a:ext uri="{FF2B5EF4-FFF2-40B4-BE49-F238E27FC236}">
                <a16:creationId xmlns:a16="http://schemas.microsoft.com/office/drawing/2014/main" id="{79570CD3-D27B-4C4F-B740-F979EC9139F7}"/>
              </a:ext>
            </a:extLst>
          </p:cNvPr>
          <p:cNvGrpSpPr/>
          <p:nvPr/>
        </p:nvGrpSpPr>
        <p:grpSpPr>
          <a:xfrm>
            <a:off x="4329988" y="3136936"/>
            <a:ext cx="288481" cy="307777"/>
            <a:chOff x="11172029" y="2314095"/>
            <a:chExt cx="288481" cy="307777"/>
          </a:xfrm>
        </p:grpSpPr>
        <p:sp>
          <p:nvSpPr>
            <p:cNvPr id="130" name="타원 129">
              <a:extLst>
                <a:ext uri="{FF2B5EF4-FFF2-40B4-BE49-F238E27FC236}">
                  <a16:creationId xmlns:a16="http://schemas.microsoft.com/office/drawing/2014/main" id="{5FAEC735-A23B-4BCB-ADD6-57372F656508}"/>
                </a:ext>
              </a:extLst>
            </p:cNvPr>
            <p:cNvSpPr/>
            <p:nvPr/>
          </p:nvSpPr>
          <p:spPr>
            <a:xfrm>
              <a:off x="11172029" y="2314096"/>
              <a:ext cx="288481" cy="28848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58093A71-1C91-4310-BE6A-894624A0506E}"/>
                </a:ext>
              </a:extLst>
            </p:cNvPr>
            <p:cNvSpPr txBox="1"/>
            <p:nvPr/>
          </p:nvSpPr>
          <p:spPr>
            <a:xfrm>
              <a:off x="11174619" y="2314095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>
                  <a:solidFill>
                    <a:schemeClr val="bg1"/>
                  </a:solidFill>
                </a:rPr>
                <a:t>4</a:t>
              </a:r>
              <a:endParaRPr lang="ko-KR" altLang="en-US" sz="1400">
                <a:solidFill>
                  <a:schemeClr val="bg1"/>
                </a:solidFill>
              </a:endParaRPr>
            </a:p>
          </p:txBody>
        </p:sp>
      </p:grpSp>
      <p:grpSp>
        <p:nvGrpSpPr>
          <p:cNvPr id="132" name="그룹 131">
            <a:extLst>
              <a:ext uri="{FF2B5EF4-FFF2-40B4-BE49-F238E27FC236}">
                <a16:creationId xmlns:a16="http://schemas.microsoft.com/office/drawing/2014/main" id="{C0EF37F6-8071-4C61-BFC5-6D10AF1AD26D}"/>
              </a:ext>
            </a:extLst>
          </p:cNvPr>
          <p:cNvGrpSpPr/>
          <p:nvPr/>
        </p:nvGrpSpPr>
        <p:grpSpPr>
          <a:xfrm>
            <a:off x="5656015" y="3310801"/>
            <a:ext cx="288481" cy="307777"/>
            <a:chOff x="11172029" y="2314095"/>
            <a:chExt cx="288481" cy="307777"/>
          </a:xfrm>
        </p:grpSpPr>
        <p:sp>
          <p:nvSpPr>
            <p:cNvPr id="133" name="타원 132">
              <a:extLst>
                <a:ext uri="{FF2B5EF4-FFF2-40B4-BE49-F238E27FC236}">
                  <a16:creationId xmlns:a16="http://schemas.microsoft.com/office/drawing/2014/main" id="{5043114F-B6A2-4AEB-B917-B7EBFB9606DC}"/>
                </a:ext>
              </a:extLst>
            </p:cNvPr>
            <p:cNvSpPr/>
            <p:nvPr/>
          </p:nvSpPr>
          <p:spPr>
            <a:xfrm>
              <a:off x="11172029" y="2314096"/>
              <a:ext cx="288481" cy="28848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DF8E52A8-022F-4B85-8F0D-A694D08E15BF}"/>
                </a:ext>
              </a:extLst>
            </p:cNvPr>
            <p:cNvSpPr txBox="1"/>
            <p:nvPr/>
          </p:nvSpPr>
          <p:spPr>
            <a:xfrm>
              <a:off x="11174619" y="2314095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>
                  <a:solidFill>
                    <a:schemeClr val="bg1"/>
                  </a:solidFill>
                </a:rPr>
                <a:t>5</a:t>
              </a:r>
              <a:endParaRPr lang="ko-KR" altLang="en-US" sz="1400">
                <a:solidFill>
                  <a:schemeClr val="bg1"/>
                </a:solidFill>
              </a:endParaRPr>
            </a:p>
          </p:txBody>
        </p:sp>
      </p:grpSp>
      <p:grpSp>
        <p:nvGrpSpPr>
          <p:cNvPr id="135" name="그룹 134">
            <a:extLst>
              <a:ext uri="{FF2B5EF4-FFF2-40B4-BE49-F238E27FC236}">
                <a16:creationId xmlns:a16="http://schemas.microsoft.com/office/drawing/2014/main" id="{F9BB7B6C-1E8D-489A-958C-CE611BE126D4}"/>
              </a:ext>
            </a:extLst>
          </p:cNvPr>
          <p:cNvGrpSpPr/>
          <p:nvPr/>
        </p:nvGrpSpPr>
        <p:grpSpPr>
          <a:xfrm>
            <a:off x="3959079" y="3581788"/>
            <a:ext cx="288481" cy="307777"/>
            <a:chOff x="11172029" y="2314095"/>
            <a:chExt cx="288481" cy="307777"/>
          </a:xfrm>
        </p:grpSpPr>
        <p:sp>
          <p:nvSpPr>
            <p:cNvPr id="136" name="타원 135">
              <a:extLst>
                <a:ext uri="{FF2B5EF4-FFF2-40B4-BE49-F238E27FC236}">
                  <a16:creationId xmlns:a16="http://schemas.microsoft.com/office/drawing/2014/main" id="{E5634B6C-E038-42BB-A4A7-1CB7CE500FEA}"/>
                </a:ext>
              </a:extLst>
            </p:cNvPr>
            <p:cNvSpPr/>
            <p:nvPr/>
          </p:nvSpPr>
          <p:spPr>
            <a:xfrm>
              <a:off x="11172029" y="2314096"/>
              <a:ext cx="288481" cy="28848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F05E7885-E402-4ABF-A9E2-11EF64A57D14}"/>
                </a:ext>
              </a:extLst>
            </p:cNvPr>
            <p:cNvSpPr txBox="1"/>
            <p:nvPr/>
          </p:nvSpPr>
          <p:spPr>
            <a:xfrm>
              <a:off x="11174619" y="2314095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>
                  <a:solidFill>
                    <a:schemeClr val="bg1"/>
                  </a:solidFill>
                </a:rPr>
                <a:t>6</a:t>
              </a:r>
              <a:endParaRPr lang="ko-KR" altLang="en-US" sz="1400">
                <a:solidFill>
                  <a:schemeClr val="bg1"/>
                </a:solidFill>
              </a:endParaRPr>
            </a:p>
          </p:txBody>
        </p:sp>
      </p:grpSp>
      <p:grpSp>
        <p:nvGrpSpPr>
          <p:cNvPr id="138" name="그룹 137">
            <a:extLst>
              <a:ext uri="{FF2B5EF4-FFF2-40B4-BE49-F238E27FC236}">
                <a16:creationId xmlns:a16="http://schemas.microsoft.com/office/drawing/2014/main" id="{2497F15F-0910-4627-A165-F30448DC9706}"/>
              </a:ext>
            </a:extLst>
          </p:cNvPr>
          <p:cNvGrpSpPr/>
          <p:nvPr/>
        </p:nvGrpSpPr>
        <p:grpSpPr>
          <a:xfrm>
            <a:off x="2849378" y="4201269"/>
            <a:ext cx="288481" cy="307777"/>
            <a:chOff x="11172029" y="2314095"/>
            <a:chExt cx="288481" cy="307777"/>
          </a:xfrm>
        </p:grpSpPr>
        <p:sp>
          <p:nvSpPr>
            <p:cNvPr id="139" name="타원 138">
              <a:extLst>
                <a:ext uri="{FF2B5EF4-FFF2-40B4-BE49-F238E27FC236}">
                  <a16:creationId xmlns:a16="http://schemas.microsoft.com/office/drawing/2014/main" id="{2C4AA0A0-9016-43A1-94CB-465D0F3E923D}"/>
                </a:ext>
              </a:extLst>
            </p:cNvPr>
            <p:cNvSpPr/>
            <p:nvPr/>
          </p:nvSpPr>
          <p:spPr>
            <a:xfrm>
              <a:off x="11172029" y="2314096"/>
              <a:ext cx="288481" cy="28848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FAFDFEE3-8324-4432-B679-A73C7D701AB3}"/>
                </a:ext>
              </a:extLst>
            </p:cNvPr>
            <p:cNvSpPr txBox="1"/>
            <p:nvPr/>
          </p:nvSpPr>
          <p:spPr>
            <a:xfrm>
              <a:off x="11174619" y="2314095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>
                  <a:solidFill>
                    <a:schemeClr val="bg1"/>
                  </a:solidFill>
                </a:rPr>
                <a:t>7</a:t>
              </a:r>
              <a:endParaRPr lang="ko-KR" altLang="en-US" sz="1400">
                <a:solidFill>
                  <a:schemeClr val="bg1"/>
                </a:solidFill>
              </a:endParaRPr>
            </a:p>
          </p:txBody>
        </p:sp>
      </p:grpSp>
      <p:grpSp>
        <p:nvGrpSpPr>
          <p:cNvPr id="141" name="그룹 140">
            <a:extLst>
              <a:ext uri="{FF2B5EF4-FFF2-40B4-BE49-F238E27FC236}">
                <a16:creationId xmlns:a16="http://schemas.microsoft.com/office/drawing/2014/main" id="{67EECEE0-24AD-46D7-AEBF-2D6398CCEBF2}"/>
              </a:ext>
            </a:extLst>
          </p:cNvPr>
          <p:cNvGrpSpPr/>
          <p:nvPr/>
        </p:nvGrpSpPr>
        <p:grpSpPr>
          <a:xfrm>
            <a:off x="4954868" y="4382422"/>
            <a:ext cx="288481" cy="307777"/>
            <a:chOff x="11172029" y="2314095"/>
            <a:chExt cx="288481" cy="307777"/>
          </a:xfrm>
        </p:grpSpPr>
        <p:sp>
          <p:nvSpPr>
            <p:cNvPr id="142" name="타원 141">
              <a:extLst>
                <a:ext uri="{FF2B5EF4-FFF2-40B4-BE49-F238E27FC236}">
                  <a16:creationId xmlns:a16="http://schemas.microsoft.com/office/drawing/2014/main" id="{81626121-ED81-4EB5-B7AC-C01E248E4875}"/>
                </a:ext>
              </a:extLst>
            </p:cNvPr>
            <p:cNvSpPr/>
            <p:nvPr/>
          </p:nvSpPr>
          <p:spPr>
            <a:xfrm>
              <a:off x="11172029" y="2314096"/>
              <a:ext cx="288481" cy="28848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81BD1B8A-870B-4634-AEF0-8B8244D4E97C}"/>
                </a:ext>
              </a:extLst>
            </p:cNvPr>
            <p:cNvSpPr txBox="1"/>
            <p:nvPr/>
          </p:nvSpPr>
          <p:spPr>
            <a:xfrm>
              <a:off x="11174619" y="2314095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>
                  <a:solidFill>
                    <a:schemeClr val="bg1"/>
                  </a:solidFill>
                </a:rPr>
                <a:t>8</a:t>
              </a:r>
              <a:endParaRPr lang="ko-KR" altLang="en-US" sz="1400">
                <a:solidFill>
                  <a:schemeClr val="bg1"/>
                </a:solidFill>
              </a:endParaRPr>
            </a:p>
          </p:txBody>
        </p:sp>
      </p:grpSp>
      <p:grpSp>
        <p:nvGrpSpPr>
          <p:cNvPr id="144" name="그룹 143">
            <a:extLst>
              <a:ext uri="{FF2B5EF4-FFF2-40B4-BE49-F238E27FC236}">
                <a16:creationId xmlns:a16="http://schemas.microsoft.com/office/drawing/2014/main" id="{8B943C48-F72E-4CDF-9CE3-C980AA04ADF3}"/>
              </a:ext>
            </a:extLst>
          </p:cNvPr>
          <p:cNvGrpSpPr/>
          <p:nvPr/>
        </p:nvGrpSpPr>
        <p:grpSpPr>
          <a:xfrm>
            <a:off x="4954868" y="4963434"/>
            <a:ext cx="288481" cy="307777"/>
            <a:chOff x="11172029" y="2314095"/>
            <a:chExt cx="288481" cy="307777"/>
          </a:xfrm>
        </p:grpSpPr>
        <p:sp>
          <p:nvSpPr>
            <p:cNvPr id="145" name="타원 144">
              <a:extLst>
                <a:ext uri="{FF2B5EF4-FFF2-40B4-BE49-F238E27FC236}">
                  <a16:creationId xmlns:a16="http://schemas.microsoft.com/office/drawing/2014/main" id="{0629C437-0A61-4C4B-88CD-EC512FFC3733}"/>
                </a:ext>
              </a:extLst>
            </p:cNvPr>
            <p:cNvSpPr/>
            <p:nvPr/>
          </p:nvSpPr>
          <p:spPr>
            <a:xfrm>
              <a:off x="11172029" y="2314096"/>
              <a:ext cx="288481" cy="28848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923727CA-E985-4647-B78D-C9A863E0643A}"/>
                </a:ext>
              </a:extLst>
            </p:cNvPr>
            <p:cNvSpPr txBox="1"/>
            <p:nvPr/>
          </p:nvSpPr>
          <p:spPr>
            <a:xfrm>
              <a:off x="11174619" y="2314095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>
                  <a:solidFill>
                    <a:schemeClr val="bg1"/>
                  </a:solidFill>
                </a:rPr>
                <a:t>9</a:t>
              </a:r>
              <a:endParaRPr lang="ko-KR" altLang="en-US" sz="1400">
                <a:solidFill>
                  <a:schemeClr val="bg1"/>
                </a:solidFill>
              </a:endParaRPr>
            </a:p>
          </p:txBody>
        </p:sp>
      </p:grpSp>
      <p:grpSp>
        <p:nvGrpSpPr>
          <p:cNvPr id="147" name="그룹 146">
            <a:extLst>
              <a:ext uri="{FF2B5EF4-FFF2-40B4-BE49-F238E27FC236}">
                <a16:creationId xmlns:a16="http://schemas.microsoft.com/office/drawing/2014/main" id="{944CD2A1-641E-4C59-9968-387DED193DA5}"/>
              </a:ext>
            </a:extLst>
          </p:cNvPr>
          <p:cNvGrpSpPr/>
          <p:nvPr/>
        </p:nvGrpSpPr>
        <p:grpSpPr>
          <a:xfrm>
            <a:off x="6507137" y="5520147"/>
            <a:ext cx="383438" cy="307777"/>
            <a:chOff x="11124550" y="2311109"/>
            <a:chExt cx="383438" cy="307777"/>
          </a:xfrm>
        </p:grpSpPr>
        <p:sp>
          <p:nvSpPr>
            <p:cNvPr id="148" name="타원 147">
              <a:extLst>
                <a:ext uri="{FF2B5EF4-FFF2-40B4-BE49-F238E27FC236}">
                  <a16:creationId xmlns:a16="http://schemas.microsoft.com/office/drawing/2014/main" id="{15F3B600-D699-4936-AF36-98630020B1D6}"/>
                </a:ext>
              </a:extLst>
            </p:cNvPr>
            <p:cNvSpPr/>
            <p:nvPr/>
          </p:nvSpPr>
          <p:spPr>
            <a:xfrm>
              <a:off x="11172029" y="2314096"/>
              <a:ext cx="288481" cy="28848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373727F4-D4EA-4863-A905-E8CF19B3F5B4}"/>
                </a:ext>
              </a:extLst>
            </p:cNvPr>
            <p:cNvSpPr txBox="1"/>
            <p:nvPr/>
          </p:nvSpPr>
          <p:spPr>
            <a:xfrm>
              <a:off x="11124550" y="2311109"/>
              <a:ext cx="3834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>
                  <a:solidFill>
                    <a:schemeClr val="bg1"/>
                  </a:solidFill>
                </a:rPr>
                <a:t>10</a:t>
              </a:r>
              <a:endParaRPr lang="ko-KR" altLang="en-US" sz="1400">
                <a:solidFill>
                  <a:schemeClr val="bg1"/>
                </a:solidFill>
              </a:endParaRPr>
            </a:p>
          </p:txBody>
        </p:sp>
      </p:grpSp>
      <p:sp>
        <p:nvSpPr>
          <p:cNvPr id="150" name="TextBox 149">
            <a:extLst>
              <a:ext uri="{FF2B5EF4-FFF2-40B4-BE49-F238E27FC236}">
                <a16:creationId xmlns:a16="http://schemas.microsoft.com/office/drawing/2014/main" id="{24622AB3-F9D2-4E90-AA8A-2A8C9E088D58}"/>
              </a:ext>
            </a:extLst>
          </p:cNvPr>
          <p:cNvSpPr txBox="1"/>
          <p:nvPr/>
        </p:nvSpPr>
        <p:spPr>
          <a:xfrm>
            <a:off x="8770476" y="1707167"/>
            <a:ext cx="450475" cy="23083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900">
                <a:latin typeface="+mn-ea"/>
              </a:rPr>
              <a:t>1</a:t>
            </a:r>
            <a:endParaRPr lang="ko-KR" altLang="en-US" sz="900" dirty="0">
              <a:latin typeface="+mn-ea"/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E06FBCAD-D9B5-441E-9F3A-45A38118DA07}"/>
              </a:ext>
            </a:extLst>
          </p:cNvPr>
          <p:cNvSpPr txBox="1"/>
          <p:nvPr/>
        </p:nvSpPr>
        <p:spPr>
          <a:xfrm>
            <a:off x="9128968" y="1707167"/>
            <a:ext cx="1808776" cy="23083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ko-KR" altLang="en-US" sz="900">
                <a:latin typeface="+mn-ea"/>
              </a:rPr>
              <a:t>로케이션</a:t>
            </a:r>
            <a:endParaRPr lang="ko-KR" altLang="en-US" sz="900" dirty="0">
              <a:latin typeface="+mn-ea"/>
            </a:endParaRP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1ACC1AA4-59F8-4DFE-AFAD-EE76F119D0F8}"/>
              </a:ext>
            </a:extLst>
          </p:cNvPr>
          <p:cNvSpPr txBox="1"/>
          <p:nvPr/>
        </p:nvSpPr>
        <p:spPr>
          <a:xfrm>
            <a:off x="8770476" y="1933736"/>
            <a:ext cx="450475" cy="23083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900">
                <a:latin typeface="+mn-ea"/>
              </a:rPr>
              <a:t>2</a:t>
            </a:r>
            <a:endParaRPr lang="ko-KR" altLang="en-US" sz="900" dirty="0">
              <a:latin typeface="+mn-ea"/>
            </a:endParaRP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9DF349C3-9A4B-44FF-B548-1364AB7C4C19}"/>
              </a:ext>
            </a:extLst>
          </p:cNvPr>
          <p:cNvSpPr txBox="1"/>
          <p:nvPr/>
        </p:nvSpPr>
        <p:spPr>
          <a:xfrm>
            <a:off x="9128968" y="1933701"/>
            <a:ext cx="1808776" cy="23083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US" altLang="ko-KR" sz="900">
                <a:latin typeface="+mn-ea"/>
              </a:rPr>
              <a:t>GNB</a:t>
            </a:r>
            <a:r>
              <a:rPr lang="ko-KR" altLang="en-US" sz="900">
                <a:latin typeface="+mn-ea"/>
              </a:rPr>
              <a:t> 메뉴 제목</a:t>
            </a:r>
            <a:endParaRPr lang="ko-KR" altLang="en-US" sz="900" dirty="0">
              <a:latin typeface="+mn-ea"/>
            </a:endParaRP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C3744D73-F2B6-44B7-8C0F-555D8A85EB1E}"/>
              </a:ext>
            </a:extLst>
          </p:cNvPr>
          <p:cNvSpPr txBox="1"/>
          <p:nvPr/>
        </p:nvSpPr>
        <p:spPr>
          <a:xfrm>
            <a:off x="8770476" y="2159803"/>
            <a:ext cx="450475" cy="23083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900">
                <a:latin typeface="+mn-ea"/>
              </a:rPr>
              <a:t>3</a:t>
            </a:r>
            <a:endParaRPr lang="ko-KR" altLang="en-US" sz="900" dirty="0">
              <a:latin typeface="+mn-ea"/>
            </a:endParaRP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7A3A145D-8B22-4FCB-8AFD-10B0FFCB1128}"/>
              </a:ext>
            </a:extLst>
          </p:cNvPr>
          <p:cNvSpPr txBox="1"/>
          <p:nvPr/>
        </p:nvSpPr>
        <p:spPr>
          <a:xfrm>
            <a:off x="9128968" y="2160235"/>
            <a:ext cx="1808776" cy="23083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ko-KR" altLang="en-US" sz="900">
                <a:latin typeface="+mn-ea"/>
              </a:rPr>
              <a:t>서브 메뉴 제목</a:t>
            </a:r>
            <a:endParaRPr lang="ko-KR" altLang="en-US" sz="900" dirty="0">
              <a:latin typeface="+mn-ea"/>
            </a:endParaRP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2A113C98-1D7F-4923-B72D-FB9758929D7E}"/>
              </a:ext>
            </a:extLst>
          </p:cNvPr>
          <p:cNvSpPr txBox="1"/>
          <p:nvPr/>
        </p:nvSpPr>
        <p:spPr>
          <a:xfrm>
            <a:off x="8772196" y="2390635"/>
            <a:ext cx="450475" cy="23083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900">
                <a:latin typeface="+mn-ea"/>
              </a:rPr>
              <a:t>4</a:t>
            </a:r>
            <a:endParaRPr lang="ko-KR" altLang="en-US" sz="900" dirty="0">
              <a:latin typeface="+mn-ea"/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2F97CECA-6105-4E6B-8FD4-EAFFEE784278}"/>
              </a:ext>
            </a:extLst>
          </p:cNvPr>
          <p:cNvSpPr txBox="1"/>
          <p:nvPr/>
        </p:nvSpPr>
        <p:spPr>
          <a:xfrm>
            <a:off x="8772196" y="2621467"/>
            <a:ext cx="450475" cy="23083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900">
                <a:latin typeface="+mn-ea"/>
              </a:rPr>
              <a:t>5</a:t>
            </a:r>
            <a:endParaRPr lang="ko-KR" altLang="en-US" sz="900" dirty="0">
              <a:latin typeface="+mn-ea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9558C8CC-8A2A-4086-8C55-EC377DE253C1}"/>
              </a:ext>
            </a:extLst>
          </p:cNvPr>
          <p:cNvSpPr txBox="1"/>
          <p:nvPr/>
        </p:nvSpPr>
        <p:spPr>
          <a:xfrm>
            <a:off x="8772196" y="2852299"/>
            <a:ext cx="450475" cy="23083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900">
                <a:latin typeface="+mn-ea"/>
              </a:rPr>
              <a:t>6</a:t>
            </a:r>
            <a:endParaRPr lang="ko-KR" altLang="en-US" sz="900" dirty="0">
              <a:latin typeface="+mn-ea"/>
            </a:endParaRP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B07D1412-EE07-4D96-BF09-5C5F27A73826}"/>
              </a:ext>
            </a:extLst>
          </p:cNvPr>
          <p:cNvSpPr txBox="1"/>
          <p:nvPr/>
        </p:nvSpPr>
        <p:spPr>
          <a:xfrm>
            <a:off x="8772196" y="3083131"/>
            <a:ext cx="450475" cy="23083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900">
                <a:latin typeface="+mn-ea"/>
              </a:rPr>
              <a:t>7</a:t>
            </a:r>
            <a:endParaRPr lang="ko-KR" altLang="en-US" sz="900" dirty="0">
              <a:latin typeface="+mn-ea"/>
            </a:endParaRP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25ECACB6-6422-4DCF-B368-4763E1355E41}"/>
              </a:ext>
            </a:extLst>
          </p:cNvPr>
          <p:cNvSpPr txBox="1"/>
          <p:nvPr/>
        </p:nvSpPr>
        <p:spPr>
          <a:xfrm>
            <a:off x="8772196" y="3313963"/>
            <a:ext cx="450475" cy="23083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900">
                <a:latin typeface="+mn-ea"/>
              </a:rPr>
              <a:t>8</a:t>
            </a:r>
            <a:endParaRPr lang="ko-KR" altLang="en-US" sz="900" dirty="0">
              <a:latin typeface="+mn-ea"/>
            </a:endParaRP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FCBCAB2C-9966-4AA5-972B-0C4AD46B4C9F}"/>
              </a:ext>
            </a:extLst>
          </p:cNvPr>
          <p:cNvSpPr txBox="1"/>
          <p:nvPr/>
        </p:nvSpPr>
        <p:spPr>
          <a:xfrm>
            <a:off x="9128968" y="2389368"/>
            <a:ext cx="1808776" cy="23083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ko-KR" altLang="en-US" sz="900">
                <a:latin typeface="+mn-ea"/>
              </a:rPr>
              <a:t>소제목</a:t>
            </a:r>
            <a:endParaRPr lang="ko-KR" altLang="en-US" sz="900" dirty="0">
              <a:latin typeface="+mn-ea"/>
            </a:endParaRP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2AFCDFCF-7E60-4C06-B7C0-9B8DCC9B27B6}"/>
              </a:ext>
            </a:extLst>
          </p:cNvPr>
          <p:cNvSpPr txBox="1"/>
          <p:nvPr/>
        </p:nvSpPr>
        <p:spPr>
          <a:xfrm>
            <a:off x="9128968" y="2619443"/>
            <a:ext cx="1808776" cy="23083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ko-KR" altLang="en-US" sz="900">
                <a:latin typeface="+mn-ea"/>
              </a:rPr>
              <a:t>소제목 설명</a:t>
            </a:r>
            <a:endParaRPr lang="ko-KR" altLang="en-US" sz="900" dirty="0">
              <a:latin typeface="+mn-ea"/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A6C3FDEE-6C99-448F-807F-2ADDAECE645C}"/>
              </a:ext>
            </a:extLst>
          </p:cNvPr>
          <p:cNvSpPr txBox="1"/>
          <p:nvPr/>
        </p:nvSpPr>
        <p:spPr>
          <a:xfrm>
            <a:off x="9128968" y="2849518"/>
            <a:ext cx="1808776" cy="23083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ko-KR" altLang="en-US" sz="900">
                <a:latin typeface="+mn-ea"/>
              </a:rPr>
              <a:t>탭메뉴</a:t>
            </a:r>
            <a:endParaRPr lang="ko-KR" altLang="en-US" sz="900" dirty="0">
              <a:latin typeface="+mn-ea"/>
            </a:endParaRP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3701B85A-0194-4636-9624-0F08D64D5BC8}"/>
              </a:ext>
            </a:extLst>
          </p:cNvPr>
          <p:cNvSpPr txBox="1"/>
          <p:nvPr/>
        </p:nvSpPr>
        <p:spPr>
          <a:xfrm>
            <a:off x="9128968" y="3079593"/>
            <a:ext cx="1808776" cy="23083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ko-KR" altLang="en-US" sz="900">
                <a:latin typeface="+mn-ea"/>
              </a:rPr>
              <a:t>탭메뉴</a:t>
            </a:r>
            <a:r>
              <a:rPr lang="en-US" altLang="ko-KR" sz="900">
                <a:latin typeface="+mn-ea"/>
              </a:rPr>
              <a:t>-</a:t>
            </a:r>
            <a:r>
              <a:rPr lang="ko-KR" altLang="en-US" sz="900">
                <a:latin typeface="+mn-ea"/>
              </a:rPr>
              <a:t>미디어</a:t>
            </a:r>
            <a:endParaRPr lang="ko-KR" altLang="en-US" sz="900" dirty="0">
              <a:latin typeface="+mn-ea"/>
            </a:endParaRP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6039E348-87EB-453A-A12B-658500813CA8}"/>
              </a:ext>
            </a:extLst>
          </p:cNvPr>
          <p:cNvSpPr txBox="1"/>
          <p:nvPr/>
        </p:nvSpPr>
        <p:spPr>
          <a:xfrm>
            <a:off x="9128968" y="3309668"/>
            <a:ext cx="1808776" cy="23083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ko-KR" altLang="en-US" sz="900">
                <a:latin typeface="+mn-ea"/>
              </a:rPr>
              <a:t>탭메뉴</a:t>
            </a:r>
            <a:r>
              <a:rPr lang="en-US" altLang="ko-KR" sz="900">
                <a:latin typeface="+mn-ea"/>
              </a:rPr>
              <a:t>-</a:t>
            </a:r>
            <a:r>
              <a:rPr lang="ko-KR" altLang="en-US" sz="900">
                <a:latin typeface="+mn-ea"/>
              </a:rPr>
              <a:t>제목</a:t>
            </a:r>
            <a:endParaRPr lang="ko-KR" altLang="en-US" sz="900" dirty="0">
              <a:latin typeface="+mn-ea"/>
            </a:endParaRP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ED6FB543-AE96-4736-8EBE-BB6FC5BD5858}"/>
              </a:ext>
            </a:extLst>
          </p:cNvPr>
          <p:cNvSpPr txBox="1"/>
          <p:nvPr/>
        </p:nvSpPr>
        <p:spPr>
          <a:xfrm>
            <a:off x="8772196" y="3543121"/>
            <a:ext cx="450475" cy="23083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900">
                <a:latin typeface="+mn-ea"/>
              </a:rPr>
              <a:t>9</a:t>
            </a:r>
            <a:endParaRPr lang="ko-KR" altLang="en-US" sz="900" dirty="0">
              <a:latin typeface="+mn-ea"/>
            </a:endParaRP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2BCFA8FC-D141-4455-82CD-8A3239856BB8}"/>
              </a:ext>
            </a:extLst>
          </p:cNvPr>
          <p:cNvSpPr txBox="1"/>
          <p:nvPr/>
        </p:nvSpPr>
        <p:spPr>
          <a:xfrm>
            <a:off x="8772196" y="3772279"/>
            <a:ext cx="450475" cy="23083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900">
                <a:latin typeface="+mn-ea"/>
              </a:rPr>
              <a:t>10</a:t>
            </a:r>
            <a:endParaRPr lang="ko-KR" altLang="en-US" sz="900" dirty="0">
              <a:latin typeface="+mn-ea"/>
            </a:endParaRP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61BACF09-151B-4525-BA86-30DE747B2D49}"/>
              </a:ext>
            </a:extLst>
          </p:cNvPr>
          <p:cNvSpPr txBox="1"/>
          <p:nvPr/>
        </p:nvSpPr>
        <p:spPr>
          <a:xfrm>
            <a:off x="9128968" y="3542616"/>
            <a:ext cx="1808776" cy="23083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ko-KR" altLang="en-US" sz="900">
                <a:latin typeface="+mn-ea"/>
              </a:rPr>
              <a:t>탭메뉴</a:t>
            </a:r>
            <a:r>
              <a:rPr lang="en-US" altLang="ko-KR" sz="900">
                <a:latin typeface="+mn-ea"/>
              </a:rPr>
              <a:t>-</a:t>
            </a:r>
            <a:r>
              <a:rPr lang="ko-KR" altLang="en-US" sz="900">
                <a:latin typeface="+mn-ea"/>
              </a:rPr>
              <a:t>설명</a:t>
            </a:r>
            <a:endParaRPr lang="ko-KR" altLang="en-US" sz="900" dirty="0">
              <a:latin typeface="+mn-ea"/>
            </a:endParaRP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5A8A9446-6EA6-418F-9EFE-7AA70A7180C9}"/>
              </a:ext>
            </a:extLst>
          </p:cNvPr>
          <p:cNvSpPr txBox="1"/>
          <p:nvPr/>
        </p:nvSpPr>
        <p:spPr>
          <a:xfrm>
            <a:off x="9128968" y="3773909"/>
            <a:ext cx="1808776" cy="23083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ko-KR" altLang="en-US" sz="900">
                <a:latin typeface="+mn-ea"/>
              </a:rPr>
              <a:t>탭메뉴</a:t>
            </a:r>
            <a:r>
              <a:rPr lang="en-US" altLang="ko-KR" sz="900">
                <a:latin typeface="+mn-ea"/>
              </a:rPr>
              <a:t>-</a:t>
            </a:r>
            <a:r>
              <a:rPr lang="ko-KR" altLang="en-US" sz="900">
                <a:latin typeface="+mn-ea"/>
              </a:rPr>
              <a:t>더보기</a:t>
            </a:r>
            <a:endParaRPr lang="ko-KR" altLang="en-US" sz="900" dirty="0">
              <a:latin typeface="+mn-ea"/>
            </a:endParaRPr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2E7CC426-D309-403B-9D20-2C4D04B9ADDF}"/>
              </a:ext>
            </a:extLst>
          </p:cNvPr>
          <p:cNvSpPr txBox="1"/>
          <p:nvPr/>
        </p:nvSpPr>
        <p:spPr>
          <a:xfrm>
            <a:off x="8773656" y="4020949"/>
            <a:ext cx="450475" cy="23083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900">
                <a:latin typeface="+mn-ea"/>
              </a:rPr>
              <a:t>11</a:t>
            </a:r>
            <a:endParaRPr lang="ko-KR" altLang="en-US" sz="900" dirty="0">
              <a:latin typeface="+mn-ea"/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79BA3EC0-3967-4DC7-BC8D-F8BDA0F051F9}"/>
              </a:ext>
            </a:extLst>
          </p:cNvPr>
          <p:cNvSpPr txBox="1"/>
          <p:nvPr/>
        </p:nvSpPr>
        <p:spPr>
          <a:xfrm>
            <a:off x="9130428" y="4016654"/>
            <a:ext cx="1808776" cy="23083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US" altLang="ko-KR" sz="900">
                <a:latin typeface="+mn-ea"/>
              </a:rPr>
              <a:t>LNB</a:t>
            </a:r>
            <a:endParaRPr lang="ko-KR" altLang="en-US" sz="900" dirty="0">
              <a:latin typeface="+mn-ea"/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08CFBFFC-2168-4E22-A03C-3A2BDD263DE4}"/>
              </a:ext>
            </a:extLst>
          </p:cNvPr>
          <p:cNvSpPr/>
          <p:nvPr/>
        </p:nvSpPr>
        <p:spPr>
          <a:xfrm>
            <a:off x="4514138" y="2645249"/>
            <a:ext cx="246899" cy="178799"/>
          </a:xfrm>
          <a:prstGeom prst="rect">
            <a:avLst/>
          </a:prstGeom>
          <a:solidFill>
            <a:srgbClr val="1A2B6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BD83804D-9756-4620-A6C5-CA8F8E568C0F}"/>
              </a:ext>
            </a:extLst>
          </p:cNvPr>
          <p:cNvSpPr/>
          <p:nvPr/>
        </p:nvSpPr>
        <p:spPr>
          <a:xfrm>
            <a:off x="4758357" y="2645249"/>
            <a:ext cx="246899" cy="178799"/>
          </a:xfrm>
          <a:prstGeom prst="rect">
            <a:avLst/>
          </a:prstGeom>
          <a:solidFill>
            <a:srgbClr val="1A2B6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4" name="직사각형 193">
            <a:extLst>
              <a:ext uri="{FF2B5EF4-FFF2-40B4-BE49-F238E27FC236}">
                <a16:creationId xmlns:a16="http://schemas.microsoft.com/office/drawing/2014/main" id="{E3AD6D49-7B8E-4A94-934C-439C73D05146}"/>
              </a:ext>
            </a:extLst>
          </p:cNvPr>
          <p:cNvSpPr/>
          <p:nvPr/>
        </p:nvSpPr>
        <p:spPr>
          <a:xfrm>
            <a:off x="5005257" y="2645249"/>
            <a:ext cx="246899" cy="178799"/>
          </a:xfrm>
          <a:prstGeom prst="rect">
            <a:avLst/>
          </a:prstGeom>
          <a:solidFill>
            <a:srgbClr val="1A2B6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4E615E79-9E9A-4E12-9138-8A147980BF94}"/>
              </a:ext>
            </a:extLst>
          </p:cNvPr>
          <p:cNvSpPr/>
          <p:nvPr/>
        </p:nvSpPr>
        <p:spPr>
          <a:xfrm>
            <a:off x="5241510" y="2644800"/>
            <a:ext cx="246899" cy="178799"/>
          </a:xfrm>
          <a:prstGeom prst="rect">
            <a:avLst/>
          </a:prstGeom>
          <a:solidFill>
            <a:srgbClr val="1A2B6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96" name="그룹 195">
            <a:extLst>
              <a:ext uri="{FF2B5EF4-FFF2-40B4-BE49-F238E27FC236}">
                <a16:creationId xmlns:a16="http://schemas.microsoft.com/office/drawing/2014/main" id="{FB0C557C-D568-4E3E-9715-F853015300B5}"/>
              </a:ext>
            </a:extLst>
          </p:cNvPr>
          <p:cNvGrpSpPr/>
          <p:nvPr/>
        </p:nvGrpSpPr>
        <p:grpSpPr>
          <a:xfrm>
            <a:off x="5343345" y="2578978"/>
            <a:ext cx="383438" cy="307777"/>
            <a:chOff x="11124550" y="2311109"/>
            <a:chExt cx="383438" cy="307777"/>
          </a:xfrm>
        </p:grpSpPr>
        <p:sp>
          <p:nvSpPr>
            <p:cNvPr id="197" name="타원 196">
              <a:extLst>
                <a:ext uri="{FF2B5EF4-FFF2-40B4-BE49-F238E27FC236}">
                  <a16:creationId xmlns:a16="http://schemas.microsoft.com/office/drawing/2014/main" id="{97E52D46-0402-4A0E-9ABB-4120643396FA}"/>
                </a:ext>
              </a:extLst>
            </p:cNvPr>
            <p:cNvSpPr/>
            <p:nvPr/>
          </p:nvSpPr>
          <p:spPr>
            <a:xfrm>
              <a:off x="11172029" y="2314096"/>
              <a:ext cx="288481" cy="28848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38B37C5A-DD65-4BDA-ABA3-0D20CBB56E5F}"/>
                </a:ext>
              </a:extLst>
            </p:cNvPr>
            <p:cNvSpPr txBox="1"/>
            <p:nvPr/>
          </p:nvSpPr>
          <p:spPr>
            <a:xfrm>
              <a:off x="11124550" y="2311109"/>
              <a:ext cx="3834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>
                  <a:solidFill>
                    <a:schemeClr val="bg1"/>
                  </a:solidFill>
                </a:rPr>
                <a:t>11</a:t>
              </a:r>
              <a:endParaRPr lang="ko-KR" altLang="en-US" sz="140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068888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래픽 10">
            <a:extLst>
              <a:ext uri="{FF2B5EF4-FFF2-40B4-BE49-F238E27FC236}">
                <a16:creationId xmlns:a16="http://schemas.microsoft.com/office/drawing/2014/main" id="{55515F78-BEEB-42D6-8165-08ECA79429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307" t="72122" r="21496"/>
          <a:stretch>
            <a:fillRect/>
          </a:stretch>
        </p:blipFill>
        <p:spPr>
          <a:xfrm rot="10800000">
            <a:off x="-3784" y="4532995"/>
            <a:ext cx="12195783" cy="2326858"/>
          </a:xfrm>
          <a:custGeom>
            <a:avLst/>
            <a:gdLst>
              <a:gd name="connsiteX0" fmla="*/ 0 w 12195783"/>
              <a:gd name="connsiteY0" fmla="*/ 0 h 2980383"/>
              <a:gd name="connsiteX1" fmla="*/ 12195783 w 12195783"/>
              <a:gd name="connsiteY1" fmla="*/ 0 h 2980383"/>
              <a:gd name="connsiteX2" fmla="*/ 12195783 w 12195783"/>
              <a:gd name="connsiteY2" fmla="*/ 2980383 h 2980383"/>
              <a:gd name="connsiteX3" fmla="*/ 0 w 12195783"/>
              <a:gd name="connsiteY3" fmla="*/ 2980383 h 2980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5783" h="2980383">
                <a:moveTo>
                  <a:pt x="0" y="0"/>
                </a:moveTo>
                <a:lnTo>
                  <a:pt x="12195783" y="0"/>
                </a:lnTo>
                <a:lnTo>
                  <a:pt x="12195783" y="2980383"/>
                </a:lnTo>
                <a:lnTo>
                  <a:pt x="0" y="2980383"/>
                </a:lnTo>
                <a:close/>
              </a:path>
            </a:pathLst>
          </a:custGeom>
        </p:spPr>
      </p:pic>
      <p:pic>
        <p:nvPicPr>
          <p:cNvPr id="12" name="그래픽 11">
            <a:extLst>
              <a:ext uri="{FF2B5EF4-FFF2-40B4-BE49-F238E27FC236}">
                <a16:creationId xmlns:a16="http://schemas.microsoft.com/office/drawing/2014/main" id="{8AD4077C-0439-4033-A10F-41181E9BDB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307" t="72122" r="21496"/>
          <a:stretch>
            <a:fillRect/>
          </a:stretch>
        </p:blipFill>
        <p:spPr>
          <a:xfrm>
            <a:off x="0" y="-13046"/>
            <a:ext cx="12195783" cy="2594322"/>
          </a:xfrm>
          <a:custGeom>
            <a:avLst/>
            <a:gdLst>
              <a:gd name="connsiteX0" fmla="*/ 0 w 12195783"/>
              <a:gd name="connsiteY0" fmla="*/ 0 h 2980383"/>
              <a:gd name="connsiteX1" fmla="*/ 12195783 w 12195783"/>
              <a:gd name="connsiteY1" fmla="*/ 0 h 2980383"/>
              <a:gd name="connsiteX2" fmla="*/ 12195783 w 12195783"/>
              <a:gd name="connsiteY2" fmla="*/ 2980383 h 2980383"/>
              <a:gd name="connsiteX3" fmla="*/ 0 w 12195783"/>
              <a:gd name="connsiteY3" fmla="*/ 2980383 h 2980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5783" h="2980383">
                <a:moveTo>
                  <a:pt x="0" y="0"/>
                </a:moveTo>
                <a:lnTo>
                  <a:pt x="12195783" y="0"/>
                </a:lnTo>
                <a:lnTo>
                  <a:pt x="12195783" y="2980383"/>
                </a:lnTo>
                <a:lnTo>
                  <a:pt x="0" y="2980383"/>
                </a:lnTo>
                <a:close/>
              </a:path>
            </a:pathLst>
          </a:cu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E27B3CC1-828C-47D2-8776-3084FFEB97E9}"/>
              </a:ext>
            </a:extLst>
          </p:cNvPr>
          <p:cNvGrpSpPr/>
          <p:nvPr/>
        </p:nvGrpSpPr>
        <p:grpSpPr>
          <a:xfrm>
            <a:off x="4636498" y="2867958"/>
            <a:ext cx="2915222" cy="1378354"/>
            <a:chOff x="4179098" y="2751744"/>
            <a:chExt cx="2915222" cy="1378354"/>
          </a:xfrm>
        </p:grpSpPr>
        <p:pic>
          <p:nvPicPr>
            <p:cNvPr id="14" name="그래픽 13">
              <a:extLst>
                <a:ext uri="{FF2B5EF4-FFF2-40B4-BE49-F238E27FC236}">
                  <a16:creationId xmlns:a16="http://schemas.microsoft.com/office/drawing/2014/main" id="{B7D7F06C-FBF1-49BF-AED3-657F6941CF3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388929" y="2751744"/>
              <a:ext cx="2495550" cy="790575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8E7D7DD-FB25-4B8C-8E39-0D5797A2ACE2}"/>
                </a:ext>
              </a:extLst>
            </p:cNvPr>
            <p:cNvSpPr txBox="1"/>
            <p:nvPr/>
          </p:nvSpPr>
          <p:spPr>
            <a:xfrm>
              <a:off x="4179098" y="3422212"/>
              <a:ext cx="291522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4000">
                  <a:solidFill>
                    <a:srgbClr val="004A93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Thank you!</a:t>
              </a:r>
              <a:endParaRPr lang="ko-KR" altLang="en-US" sz="4000" dirty="0">
                <a:solidFill>
                  <a:srgbClr val="004A93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sp>
        <p:nvSpPr>
          <p:cNvPr id="16" name="타원 15">
            <a:extLst>
              <a:ext uri="{FF2B5EF4-FFF2-40B4-BE49-F238E27FC236}">
                <a16:creationId xmlns:a16="http://schemas.microsoft.com/office/drawing/2014/main" id="{35391293-E3DD-42D5-B032-E8374E096A48}"/>
              </a:ext>
            </a:extLst>
          </p:cNvPr>
          <p:cNvSpPr/>
          <p:nvPr/>
        </p:nvSpPr>
        <p:spPr>
          <a:xfrm>
            <a:off x="1485900" y="411527"/>
            <a:ext cx="93298" cy="9329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89DCEC89-33AF-4F65-AF2A-621E84D8F14A}"/>
              </a:ext>
            </a:extLst>
          </p:cNvPr>
          <p:cNvSpPr/>
          <p:nvPr/>
        </p:nvSpPr>
        <p:spPr>
          <a:xfrm flipV="1">
            <a:off x="5551374" y="365808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B7DA40BD-B96F-4F5E-A03A-D6A89833DBB6}"/>
              </a:ext>
            </a:extLst>
          </p:cNvPr>
          <p:cNvSpPr/>
          <p:nvPr/>
        </p:nvSpPr>
        <p:spPr>
          <a:xfrm flipV="1">
            <a:off x="8753475" y="1030601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DD8213AC-165B-4563-A3A6-BECF56BAC536}"/>
              </a:ext>
            </a:extLst>
          </p:cNvPr>
          <p:cNvSpPr/>
          <p:nvPr/>
        </p:nvSpPr>
        <p:spPr>
          <a:xfrm flipV="1">
            <a:off x="6381750" y="981074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8F0EBD6F-01F0-456C-AF1F-3E26FBA54B1F}"/>
              </a:ext>
            </a:extLst>
          </p:cNvPr>
          <p:cNvSpPr/>
          <p:nvPr/>
        </p:nvSpPr>
        <p:spPr>
          <a:xfrm flipV="1">
            <a:off x="7267575" y="276224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634FDE02-43EC-4C69-BF96-E0035CCBDE5F}"/>
              </a:ext>
            </a:extLst>
          </p:cNvPr>
          <p:cNvSpPr/>
          <p:nvPr/>
        </p:nvSpPr>
        <p:spPr>
          <a:xfrm flipV="1">
            <a:off x="647700" y="419099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9375026A-E6C5-4075-8FAE-09DDAE36EC4E}"/>
              </a:ext>
            </a:extLst>
          </p:cNvPr>
          <p:cNvSpPr/>
          <p:nvPr/>
        </p:nvSpPr>
        <p:spPr>
          <a:xfrm flipV="1">
            <a:off x="1771650" y="923924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FDA2C36C-6B51-4C23-9970-45E64D7509E1}"/>
              </a:ext>
            </a:extLst>
          </p:cNvPr>
          <p:cNvSpPr/>
          <p:nvPr/>
        </p:nvSpPr>
        <p:spPr>
          <a:xfrm flipV="1">
            <a:off x="2931249" y="276223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757D03F1-9195-476D-A59A-67C91132CF05}"/>
              </a:ext>
            </a:extLst>
          </p:cNvPr>
          <p:cNvSpPr/>
          <p:nvPr/>
        </p:nvSpPr>
        <p:spPr>
          <a:xfrm>
            <a:off x="2976968" y="1565130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9CB0DE4D-0726-4294-96EC-5E887CE7C36F}"/>
              </a:ext>
            </a:extLst>
          </p:cNvPr>
          <p:cNvSpPr/>
          <p:nvPr/>
        </p:nvSpPr>
        <p:spPr>
          <a:xfrm>
            <a:off x="9593650" y="238124"/>
            <a:ext cx="93298" cy="9329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0B58F603-62FE-47D0-A6D4-BC52434F7228}"/>
              </a:ext>
            </a:extLst>
          </p:cNvPr>
          <p:cNvSpPr/>
          <p:nvPr/>
        </p:nvSpPr>
        <p:spPr>
          <a:xfrm>
            <a:off x="4578992" y="81272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353459C7-9FFB-4EDB-8A7B-9A8FD137B251}"/>
              </a:ext>
            </a:extLst>
          </p:cNvPr>
          <p:cNvSpPr/>
          <p:nvPr/>
        </p:nvSpPr>
        <p:spPr>
          <a:xfrm flipV="1">
            <a:off x="11658600" y="238124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8F9C945E-A851-4EA1-A745-B5BEFC607EAC}"/>
              </a:ext>
            </a:extLst>
          </p:cNvPr>
          <p:cNvSpPr/>
          <p:nvPr/>
        </p:nvSpPr>
        <p:spPr>
          <a:xfrm flipV="1">
            <a:off x="4103270" y="903869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C8F38CC9-E2F5-409D-9DB8-158F5675F454}"/>
              </a:ext>
            </a:extLst>
          </p:cNvPr>
          <p:cNvSpPr/>
          <p:nvPr/>
        </p:nvSpPr>
        <p:spPr>
          <a:xfrm flipV="1">
            <a:off x="11603356" y="960117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F5AA023F-8591-400A-95DB-38B3EFC75B27}"/>
              </a:ext>
            </a:extLst>
          </p:cNvPr>
          <p:cNvSpPr/>
          <p:nvPr/>
        </p:nvSpPr>
        <p:spPr>
          <a:xfrm>
            <a:off x="1485900" y="5458949"/>
            <a:ext cx="93298" cy="9329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C616C20A-9DBD-4132-8D3F-06A1E5845C73}"/>
              </a:ext>
            </a:extLst>
          </p:cNvPr>
          <p:cNvSpPr/>
          <p:nvPr/>
        </p:nvSpPr>
        <p:spPr>
          <a:xfrm flipV="1">
            <a:off x="5551374" y="6214158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000D652B-1441-4603-95E8-794FD3E39587}"/>
              </a:ext>
            </a:extLst>
          </p:cNvPr>
          <p:cNvSpPr/>
          <p:nvPr/>
        </p:nvSpPr>
        <p:spPr>
          <a:xfrm flipV="1">
            <a:off x="8753475" y="6878951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63F2FD7F-E6BE-41A1-8FFA-DBB89777397C}"/>
              </a:ext>
            </a:extLst>
          </p:cNvPr>
          <p:cNvSpPr/>
          <p:nvPr/>
        </p:nvSpPr>
        <p:spPr>
          <a:xfrm flipV="1">
            <a:off x="6381750" y="6829424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EB0BFD6F-C89F-4DB9-A3DD-5A6F4EB06EAE}"/>
              </a:ext>
            </a:extLst>
          </p:cNvPr>
          <p:cNvSpPr/>
          <p:nvPr/>
        </p:nvSpPr>
        <p:spPr>
          <a:xfrm flipV="1">
            <a:off x="7267575" y="6124574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269C55CD-B1EC-4DA2-BB4D-03B7BFC5DB8D}"/>
              </a:ext>
            </a:extLst>
          </p:cNvPr>
          <p:cNvSpPr/>
          <p:nvPr/>
        </p:nvSpPr>
        <p:spPr>
          <a:xfrm flipV="1">
            <a:off x="647700" y="6267449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148643F4-87AA-4C13-93AC-26AA21FB8254}"/>
              </a:ext>
            </a:extLst>
          </p:cNvPr>
          <p:cNvSpPr/>
          <p:nvPr/>
        </p:nvSpPr>
        <p:spPr>
          <a:xfrm flipV="1">
            <a:off x="8850665" y="6729359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7A4D70BE-2E9D-4C70-8CAD-EC5AB77CDA64}"/>
              </a:ext>
            </a:extLst>
          </p:cNvPr>
          <p:cNvSpPr/>
          <p:nvPr/>
        </p:nvSpPr>
        <p:spPr>
          <a:xfrm flipV="1">
            <a:off x="2321649" y="6442949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335DBCD1-DE1B-4CE6-BD32-17388F85DBA6}"/>
              </a:ext>
            </a:extLst>
          </p:cNvPr>
          <p:cNvSpPr/>
          <p:nvPr/>
        </p:nvSpPr>
        <p:spPr>
          <a:xfrm>
            <a:off x="8530043" y="5413230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ADD329CA-1780-4EDB-B408-F4C35D51A2BE}"/>
              </a:ext>
            </a:extLst>
          </p:cNvPr>
          <p:cNvSpPr/>
          <p:nvPr/>
        </p:nvSpPr>
        <p:spPr>
          <a:xfrm>
            <a:off x="9593650" y="6086474"/>
            <a:ext cx="93298" cy="9329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CEFBA213-B7C2-4123-8D9E-8AF6457E57AB}"/>
              </a:ext>
            </a:extLst>
          </p:cNvPr>
          <p:cNvSpPr/>
          <p:nvPr/>
        </p:nvSpPr>
        <p:spPr>
          <a:xfrm>
            <a:off x="3397892" y="6156912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BCE9313F-8BE5-46BE-9D2D-146B7E6D383E}"/>
              </a:ext>
            </a:extLst>
          </p:cNvPr>
          <p:cNvSpPr/>
          <p:nvPr/>
        </p:nvSpPr>
        <p:spPr>
          <a:xfrm flipV="1">
            <a:off x="11658600" y="6086474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1369FD49-2B57-429C-A512-7DEA26259730}"/>
              </a:ext>
            </a:extLst>
          </p:cNvPr>
          <p:cNvSpPr/>
          <p:nvPr/>
        </p:nvSpPr>
        <p:spPr>
          <a:xfrm flipV="1">
            <a:off x="4103270" y="6752219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45387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그룹 36">
            <a:extLst>
              <a:ext uri="{FF2B5EF4-FFF2-40B4-BE49-F238E27FC236}">
                <a16:creationId xmlns:a16="http://schemas.microsoft.com/office/drawing/2014/main" id="{5095F26C-5946-4FD2-8927-C87A9087AF8A}"/>
              </a:ext>
            </a:extLst>
          </p:cNvPr>
          <p:cNvGrpSpPr/>
          <p:nvPr/>
        </p:nvGrpSpPr>
        <p:grpSpPr>
          <a:xfrm>
            <a:off x="0" y="123284"/>
            <a:ext cx="12192000" cy="6719326"/>
            <a:chOff x="0" y="123284"/>
            <a:chExt cx="12192000" cy="6719326"/>
          </a:xfrm>
        </p:grpSpPr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8BDC09B4-BADE-4BF2-B4DB-EFE0657A87A0}"/>
                </a:ext>
              </a:extLst>
            </p:cNvPr>
            <p:cNvGrpSpPr/>
            <p:nvPr/>
          </p:nvGrpSpPr>
          <p:grpSpPr>
            <a:xfrm>
              <a:off x="431007" y="205825"/>
              <a:ext cx="11329986" cy="369332"/>
              <a:chOff x="366713" y="209520"/>
              <a:chExt cx="11329986" cy="369332"/>
            </a:xfrm>
          </p:grpSpPr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B3C06D1-5EC1-421A-B8FA-0F2D10DDC677}"/>
                  </a:ext>
                </a:extLst>
              </p:cNvPr>
              <p:cNvSpPr txBox="1"/>
              <p:nvPr/>
            </p:nvSpPr>
            <p:spPr>
              <a:xfrm>
                <a:off x="366713" y="209520"/>
                <a:ext cx="1542928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4A93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solidFill>
                      <a:srgbClr val="004A93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 INTRODUCE</a:t>
                </a:r>
                <a:endParaRPr lang="ko-KR" altLang="en-US" dirty="0">
                  <a:solidFill>
                    <a:srgbClr val="004A93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B5300BC7-7204-4376-A514-A46C555BAFA4}"/>
                  </a:ext>
                </a:extLst>
              </p:cNvPr>
              <p:cNvSpPr txBox="1"/>
              <p:nvPr/>
            </p:nvSpPr>
            <p:spPr>
              <a:xfrm>
                <a:off x="2147765" y="209520"/>
                <a:ext cx="9548934" cy="369332"/>
              </a:xfrm>
              <a:prstGeom prst="rect">
                <a:avLst/>
              </a:prstGeom>
              <a:solidFill>
                <a:srgbClr val="004A93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>
                    <a:solidFill>
                      <a:schemeClr val="bg1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클라이언트 요구 사항</a:t>
                </a:r>
              </a:p>
            </p:txBody>
          </p:sp>
        </p:grpSp>
        <p:pic>
          <p:nvPicPr>
            <p:cNvPr id="39" name="그래픽 3">
              <a:extLst>
                <a:ext uri="{FF2B5EF4-FFF2-40B4-BE49-F238E27FC236}">
                  <a16:creationId xmlns:a16="http://schemas.microsoft.com/office/drawing/2014/main" id="{82DF7795-B6A8-4C12-BBC9-75A09EDB7A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948366" y="123284"/>
              <a:ext cx="286752" cy="282596"/>
            </a:xfrm>
            <a:prstGeom prst="rect">
              <a:avLst/>
            </a:prstGeom>
          </p:spPr>
        </p:pic>
        <p:pic>
          <p:nvPicPr>
            <p:cNvPr id="40" name="그래픽 4">
              <a:extLst>
                <a:ext uri="{FF2B5EF4-FFF2-40B4-BE49-F238E27FC236}">
                  <a16:creationId xmlns:a16="http://schemas.microsoft.com/office/drawing/2014/main" id="{7C1B368E-64D9-4CB5-95B1-17E3A9AEA1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473242" y="373640"/>
              <a:ext cx="185358" cy="182672"/>
            </a:xfrm>
            <a:prstGeom prst="rect">
              <a:avLst/>
            </a:prstGeom>
          </p:spPr>
        </p:pic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0CEA5789-A07A-4848-B615-F5DF82EF5DC2}"/>
                </a:ext>
              </a:extLst>
            </p:cNvPr>
            <p:cNvCxnSpPr>
              <a:cxnSpLocks/>
              <a:stCxn id="44" idx="3"/>
              <a:endCxn id="45" idx="1"/>
            </p:cNvCxnSpPr>
            <p:nvPr/>
          </p:nvCxnSpPr>
          <p:spPr>
            <a:xfrm>
              <a:off x="1973935" y="390491"/>
              <a:ext cx="238124" cy="0"/>
            </a:xfrm>
            <a:prstGeom prst="line">
              <a:avLst/>
            </a:prstGeom>
            <a:ln w="19050">
              <a:solidFill>
                <a:srgbClr val="004A9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0ADFF0D6-4F26-4804-9AAD-BCF97DDDCF12}"/>
                </a:ext>
              </a:extLst>
            </p:cNvPr>
            <p:cNvSpPr txBox="1"/>
            <p:nvPr/>
          </p:nvSpPr>
          <p:spPr>
            <a:xfrm>
              <a:off x="0" y="6596389"/>
              <a:ext cx="269817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>
                  <a:solidFill>
                    <a:schemeClr val="bg1">
                      <a:lumMod val="75000"/>
                    </a:schemeClr>
                  </a:solidFill>
                  <a:latin typeface="+mn-ea"/>
                </a:rPr>
                <a:t>2022 KOPRI WEBSITE RENEWAL PROJECT</a:t>
              </a:r>
              <a:endParaRPr lang="ko-KR" altLang="en-US" sz="1000" dirty="0">
                <a:solidFill>
                  <a:schemeClr val="bg1">
                    <a:lumMod val="75000"/>
                  </a:schemeClr>
                </a:solidFill>
                <a:latin typeface="+mn-ea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BA9489A-B49D-4B06-AB9C-A2FE708C125B}"/>
                </a:ext>
              </a:extLst>
            </p:cNvPr>
            <p:cNvSpPr txBox="1"/>
            <p:nvPr/>
          </p:nvSpPr>
          <p:spPr>
            <a:xfrm>
              <a:off x="11850240" y="6596389"/>
              <a:ext cx="34176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1000">
                  <a:solidFill>
                    <a:schemeClr val="bg1">
                      <a:lumMod val="75000"/>
                    </a:schemeClr>
                  </a:solidFill>
                  <a:latin typeface="+mn-ea"/>
                </a:rPr>
                <a:t>3P</a:t>
              </a:r>
              <a:endParaRPr lang="ko-KR" altLang="en-US" sz="1000" dirty="0">
                <a:solidFill>
                  <a:schemeClr val="bg1">
                    <a:lumMod val="75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18D8441C-D4BC-4457-A71D-08525AACE83B}"/>
              </a:ext>
            </a:extLst>
          </p:cNvPr>
          <p:cNvGrpSpPr/>
          <p:nvPr/>
        </p:nvGrpSpPr>
        <p:grpSpPr>
          <a:xfrm>
            <a:off x="2449426" y="1331758"/>
            <a:ext cx="7301537" cy="4194485"/>
            <a:chOff x="3246509" y="1046793"/>
            <a:chExt cx="7301537" cy="4194485"/>
          </a:xfrm>
        </p:grpSpPr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0F70627C-653D-4362-91E5-33515C816C82}"/>
                </a:ext>
              </a:extLst>
            </p:cNvPr>
            <p:cNvGrpSpPr/>
            <p:nvPr/>
          </p:nvGrpSpPr>
          <p:grpSpPr>
            <a:xfrm>
              <a:off x="3246509" y="1046793"/>
              <a:ext cx="7301536" cy="1326396"/>
              <a:chOff x="2635393" y="1204549"/>
              <a:chExt cx="8686842" cy="1578051"/>
            </a:xfrm>
          </p:grpSpPr>
          <p:sp>
            <p:nvSpPr>
              <p:cNvPr id="13" name="사각형: 둥근 모서리 12">
                <a:extLst>
                  <a:ext uri="{FF2B5EF4-FFF2-40B4-BE49-F238E27FC236}">
                    <a16:creationId xmlns:a16="http://schemas.microsoft.com/office/drawing/2014/main" id="{9F308ED1-1655-4924-A8F9-07E2C39BF84A}"/>
                  </a:ext>
                </a:extLst>
              </p:cNvPr>
              <p:cNvSpPr/>
              <p:nvPr/>
            </p:nvSpPr>
            <p:spPr>
              <a:xfrm>
                <a:off x="3033811" y="1204549"/>
                <a:ext cx="4655277" cy="934757"/>
              </a:xfrm>
              <a:prstGeom prst="roundRect">
                <a:avLst/>
              </a:prstGeom>
              <a:solidFill>
                <a:srgbClr val="004A93"/>
              </a:solidFill>
              <a:ln>
                <a:noFill/>
              </a:ln>
              <a:effectLst>
                <a:outerShdw blurRad="114300" dist="50800" dir="600000" sx="97000" sy="97000" algn="ctr" rotWithShape="0">
                  <a:srgbClr val="000000">
                    <a:alpha val="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극지 연구소 관련 언론 보도 내용을</a:t>
                </a:r>
                <a:endParaRPr lang="en-US" altLang="ko-KR" sz="1400" dirty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  <a:p>
                <a:pPr algn="ctr"/>
                <a:r>
                  <a:rPr lang="ko-KR" altLang="en-US" sz="1400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보기 쉽게 해 주세요</a:t>
                </a:r>
                <a:endParaRPr lang="en-US" altLang="ko-KR" sz="1400" dirty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  <p:sp>
            <p:nvSpPr>
              <p:cNvPr id="25" name="사각형: 둥근 모서리 24">
                <a:extLst>
                  <a:ext uri="{FF2B5EF4-FFF2-40B4-BE49-F238E27FC236}">
                    <a16:creationId xmlns:a16="http://schemas.microsoft.com/office/drawing/2014/main" id="{791E7F66-EC74-4275-AA43-C4BBFDABB9B9}"/>
                  </a:ext>
                </a:extLst>
              </p:cNvPr>
              <p:cNvSpPr/>
              <p:nvPr/>
            </p:nvSpPr>
            <p:spPr>
              <a:xfrm>
                <a:off x="6399536" y="1798150"/>
                <a:ext cx="4655278" cy="920990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114300" dist="50800" dir="10800000" sx="97000" sy="97000" algn="ctr" rotWithShape="0">
                  <a:srgbClr val="000000">
                    <a:alpha val="16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>
                    <a:solidFill>
                      <a:srgbClr val="0CA0CD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MEDIA</a:t>
                </a:r>
                <a:r>
                  <a:rPr lang="ko-KR" altLang="en-US" sz="1400" dirty="0">
                    <a:solidFill>
                      <a:srgbClr val="0CA0CD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 섹션</a:t>
                </a:r>
                <a:r>
                  <a:rPr lang="ko-KR" altLang="en-US" sz="1400" dirty="0">
                    <a:solidFill>
                      <a:schemeClr val="bg1">
                        <a:lumMod val="75000"/>
                      </a:schemeClr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을 추가하고</a:t>
                </a:r>
                <a:r>
                  <a:rPr lang="en-US" altLang="ko-KR" sz="1400" dirty="0">
                    <a:solidFill>
                      <a:schemeClr val="bg1">
                        <a:lumMod val="75000"/>
                      </a:schemeClr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,</a:t>
                </a:r>
                <a:r>
                  <a:rPr lang="ko-KR" altLang="en-US" sz="1400" dirty="0">
                    <a:solidFill>
                      <a:schemeClr val="bg1">
                        <a:lumMod val="75000"/>
                      </a:schemeClr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 </a:t>
                </a:r>
                <a:r>
                  <a:rPr lang="ko-KR" altLang="en-US" sz="1400" dirty="0">
                    <a:solidFill>
                      <a:srgbClr val="0CA0CD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마우스 </a:t>
                </a:r>
                <a:r>
                  <a:rPr lang="ko-KR" altLang="en-US" sz="1400" dirty="0" err="1">
                    <a:solidFill>
                      <a:srgbClr val="0CA0CD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호버</a:t>
                </a:r>
                <a:endParaRPr lang="en-US" altLang="ko-KR" sz="1400" dirty="0">
                  <a:solidFill>
                    <a:srgbClr val="0CA0CD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  <a:p>
                <a:pPr algn="ctr"/>
                <a:r>
                  <a:rPr lang="ko-KR" altLang="en-US" sz="1400" dirty="0">
                    <a:solidFill>
                      <a:schemeClr val="bg1">
                        <a:lumMod val="75000"/>
                      </a:schemeClr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기능을 넣어 </a:t>
                </a:r>
                <a:r>
                  <a:rPr lang="ko-KR" altLang="en-US" sz="1400" dirty="0">
                    <a:solidFill>
                      <a:srgbClr val="0CA0CD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이미지와 간략한 내용을</a:t>
                </a:r>
                <a:endParaRPr lang="en-US" altLang="ko-KR" sz="1400" dirty="0">
                  <a:solidFill>
                    <a:srgbClr val="0CA0CD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  <a:p>
                <a:pPr algn="ctr"/>
                <a:r>
                  <a:rPr lang="ko-KR" altLang="en-US" sz="1400" dirty="0">
                    <a:solidFill>
                      <a:srgbClr val="0CA0CD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함께</a:t>
                </a:r>
                <a:r>
                  <a:rPr lang="ko-KR" altLang="en-US" sz="1400" dirty="0">
                    <a:solidFill>
                      <a:schemeClr val="bg1">
                        <a:lumMod val="75000"/>
                      </a:schemeClr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 볼 수 있도록 하겠습니다</a:t>
                </a:r>
                <a:r>
                  <a:rPr lang="en-US" altLang="ko-KR" sz="1400" dirty="0">
                    <a:solidFill>
                      <a:schemeClr val="bg1">
                        <a:lumMod val="75000"/>
                      </a:schemeClr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.</a:t>
                </a:r>
                <a:r>
                  <a:rPr lang="ko-KR" altLang="en-US" sz="1400" dirty="0">
                    <a:solidFill>
                      <a:schemeClr val="bg1">
                        <a:lumMod val="75000"/>
                      </a:schemeClr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 </a:t>
                </a:r>
                <a:endParaRPr lang="ko-KR" altLang="en-US" dirty="0">
                  <a:solidFill>
                    <a:schemeClr val="bg1">
                      <a:lumMod val="7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  <p:pic>
            <p:nvPicPr>
              <p:cNvPr id="31" name="그래픽 30">
                <a:extLst>
                  <a:ext uri="{FF2B5EF4-FFF2-40B4-BE49-F238E27FC236}">
                    <a16:creationId xmlns:a16="http://schemas.microsoft.com/office/drawing/2014/main" id="{4DCE8CAF-B6E6-4946-A766-80D599E740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635393" y="1317868"/>
                <a:ext cx="796837" cy="873569"/>
              </a:xfrm>
              <a:prstGeom prst="rect">
                <a:avLst/>
              </a:prstGeom>
              <a:effectLst>
                <a:outerShdw blurRad="50800" dist="50800" dir="3000000" algn="ctr" rotWithShape="0">
                  <a:srgbClr val="000000">
                    <a:alpha val="43000"/>
                  </a:srgbClr>
                </a:outerShdw>
              </a:effectLst>
            </p:spPr>
          </p:pic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2EC1E51-9676-4042-9F40-43AFC0BA1A45}"/>
                  </a:ext>
                </a:extLst>
              </p:cNvPr>
              <p:cNvSpPr txBox="1"/>
              <p:nvPr/>
            </p:nvSpPr>
            <p:spPr>
              <a:xfrm>
                <a:off x="2719673" y="1381332"/>
                <a:ext cx="542561" cy="7693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600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Q</a:t>
                </a:r>
                <a:endParaRPr lang="ko-KR" altLang="en-US" sz="3600" dirty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  <p:pic>
            <p:nvPicPr>
              <p:cNvPr id="33" name="그래픽 32">
                <a:extLst>
                  <a:ext uri="{FF2B5EF4-FFF2-40B4-BE49-F238E27FC236}">
                    <a16:creationId xmlns:a16="http://schemas.microsoft.com/office/drawing/2014/main" id="{190C841C-2CF8-48A9-B2F2-E83A6DB6A3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10525398" y="1909031"/>
                <a:ext cx="796837" cy="873569"/>
              </a:xfrm>
              <a:prstGeom prst="rect">
                <a:avLst/>
              </a:prstGeom>
              <a:effectLst>
                <a:outerShdw blurRad="50800" dist="50800" dir="9600000" algn="ctr" rotWithShape="0">
                  <a:srgbClr val="000000">
                    <a:alpha val="20000"/>
                  </a:srgbClr>
                </a:outerShdw>
              </a:effectLst>
            </p:spPr>
          </p:pic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470F2C3-3FFA-457F-93DD-D33EF44CD77A}"/>
                  </a:ext>
                </a:extLst>
              </p:cNvPr>
              <p:cNvSpPr txBox="1"/>
              <p:nvPr/>
            </p:nvSpPr>
            <p:spPr>
              <a:xfrm>
                <a:off x="10623798" y="1961165"/>
                <a:ext cx="580078" cy="7693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600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A</a:t>
                </a:r>
                <a:endParaRPr lang="ko-KR" altLang="en-US" sz="3600" dirty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</p:grpSp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id="{F97B9BA9-C4CC-44BC-9770-DDB1B828E187}"/>
                </a:ext>
              </a:extLst>
            </p:cNvPr>
            <p:cNvGrpSpPr/>
            <p:nvPr/>
          </p:nvGrpSpPr>
          <p:grpSpPr>
            <a:xfrm>
              <a:off x="3246509" y="2476076"/>
              <a:ext cx="7301537" cy="1326396"/>
              <a:chOff x="2635393" y="1204549"/>
              <a:chExt cx="8686843" cy="1578051"/>
            </a:xfrm>
          </p:grpSpPr>
          <p:sp>
            <p:nvSpPr>
              <p:cNvPr id="77" name="사각형: 둥근 모서리 76">
                <a:extLst>
                  <a:ext uri="{FF2B5EF4-FFF2-40B4-BE49-F238E27FC236}">
                    <a16:creationId xmlns:a16="http://schemas.microsoft.com/office/drawing/2014/main" id="{35852667-8A57-47A1-A58A-3B3BD0488B9C}"/>
                  </a:ext>
                </a:extLst>
              </p:cNvPr>
              <p:cNvSpPr/>
              <p:nvPr/>
            </p:nvSpPr>
            <p:spPr>
              <a:xfrm>
                <a:off x="3033811" y="1204549"/>
                <a:ext cx="4655277" cy="934757"/>
              </a:xfrm>
              <a:prstGeom prst="roundRect">
                <a:avLst/>
              </a:prstGeom>
              <a:solidFill>
                <a:srgbClr val="004A93"/>
              </a:solidFill>
              <a:ln>
                <a:noFill/>
              </a:ln>
              <a:effectLst>
                <a:outerShdw blurRad="114300" dist="50800" dir="600000" sx="97000" sy="97000" algn="ctr" rotWithShape="0">
                  <a:srgbClr val="000000">
                    <a:alpha val="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홈페이지에 동적인 느낌을</a:t>
                </a:r>
                <a:endParaRPr lang="en-US" altLang="ko-KR" sz="1400" dirty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  <a:p>
                <a:pPr algn="ctr"/>
                <a:r>
                  <a:rPr lang="ko-KR" altLang="en-US" sz="1400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주고 싶어요</a:t>
                </a:r>
              </a:p>
            </p:txBody>
          </p:sp>
          <p:sp>
            <p:nvSpPr>
              <p:cNvPr id="78" name="사각형: 둥근 모서리 77">
                <a:extLst>
                  <a:ext uri="{FF2B5EF4-FFF2-40B4-BE49-F238E27FC236}">
                    <a16:creationId xmlns:a16="http://schemas.microsoft.com/office/drawing/2014/main" id="{95868BEC-69C3-4C7F-98CE-64F6AFCAFEC4}"/>
                  </a:ext>
                </a:extLst>
              </p:cNvPr>
              <p:cNvSpPr/>
              <p:nvPr/>
            </p:nvSpPr>
            <p:spPr>
              <a:xfrm>
                <a:off x="6399536" y="1795712"/>
                <a:ext cx="4655278" cy="934757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114300" dist="50800" dir="10800000" sx="97000" sy="97000" algn="ctr" rotWithShape="0">
                  <a:srgbClr val="000000">
                    <a:alpha val="16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>
                    <a:solidFill>
                      <a:schemeClr val="bg1">
                        <a:lumMod val="75000"/>
                      </a:schemeClr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스크롤 시 </a:t>
                </a:r>
                <a:r>
                  <a:rPr lang="ko-KR" altLang="en-US" sz="1400" dirty="0">
                    <a:solidFill>
                      <a:srgbClr val="0CA0CD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다음 섹션이 </a:t>
                </a:r>
                <a:r>
                  <a:rPr lang="en-US" altLang="ko-KR" sz="1400" dirty="0">
                    <a:solidFill>
                      <a:srgbClr val="0CA0CD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FADE IN </a:t>
                </a:r>
                <a:r>
                  <a:rPr lang="ko-KR" altLang="en-US" sz="1400" dirty="0">
                    <a:solidFill>
                      <a:srgbClr val="0CA0CD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형식</a:t>
                </a:r>
                <a:r>
                  <a:rPr lang="ko-KR" altLang="en-US" sz="1400" dirty="0">
                    <a:solidFill>
                      <a:schemeClr val="bg1">
                        <a:lumMod val="75000"/>
                      </a:schemeClr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으로</a:t>
                </a:r>
                <a:endParaRPr lang="en-US" altLang="ko-KR" sz="1400" dirty="0">
                  <a:solidFill>
                    <a:schemeClr val="bg1">
                      <a:lumMod val="7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  <a:p>
                <a:pPr algn="ctr"/>
                <a:r>
                  <a:rPr lang="ko-KR" altLang="en-US" sz="1400" dirty="0">
                    <a:solidFill>
                      <a:schemeClr val="bg1">
                        <a:lumMod val="75000"/>
                      </a:schemeClr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나타나게 만들겠습니다</a:t>
                </a:r>
                <a:endParaRPr lang="en-US" altLang="ko-KR" sz="1400" dirty="0">
                  <a:solidFill>
                    <a:schemeClr val="bg1">
                      <a:lumMod val="7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  <p:pic>
            <p:nvPicPr>
              <p:cNvPr id="79" name="그래픽 78">
                <a:extLst>
                  <a:ext uri="{FF2B5EF4-FFF2-40B4-BE49-F238E27FC236}">
                    <a16:creationId xmlns:a16="http://schemas.microsoft.com/office/drawing/2014/main" id="{E0917A7E-3AD3-42C2-B7A5-A6C78FECA9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635393" y="1317868"/>
                <a:ext cx="796837" cy="873569"/>
              </a:xfrm>
              <a:prstGeom prst="rect">
                <a:avLst/>
              </a:prstGeom>
              <a:effectLst>
                <a:outerShdw blurRad="50800" dist="50800" dir="3000000" algn="ctr" rotWithShape="0">
                  <a:srgbClr val="000000">
                    <a:alpha val="43000"/>
                  </a:srgbClr>
                </a:outerShdw>
              </a:effectLst>
            </p:spPr>
          </p:pic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3358497F-0948-4FB4-BBC5-FAD909BA6289}"/>
                  </a:ext>
                </a:extLst>
              </p:cNvPr>
              <p:cNvSpPr txBox="1"/>
              <p:nvPr/>
            </p:nvSpPr>
            <p:spPr>
              <a:xfrm>
                <a:off x="2719673" y="1381332"/>
                <a:ext cx="542561" cy="7693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600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Q</a:t>
                </a:r>
                <a:endParaRPr lang="ko-KR" altLang="en-US" sz="3600" dirty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  <p:pic>
            <p:nvPicPr>
              <p:cNvPr id="81" name="그래픽 80">
                <a:extLst>
                  <a:ext uri="{FF2B5EF4-FFF2-40B4-BE49-F238E27FC236}">
                    <a16:creationId xmlns:a16="http://schemas.microsoft.com/office/drawing/2014/main" id="{F8FD7F78-6688-420C-89D8-36F826C7FC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10525399" y="1909031"/>
                <a:ext cx="796837" cy="873569"/>
              </a:xfrm>
              <a:prstGeom prst="rect">
                <a:avLst/>
              </a:prstGeom>
              <a:effectLst>
                <a:outerShdw blurRad="50800" dist="50800" dir="9600000" algn="ctr" rotWithShape="0">
                  <a:srgbClr val="000000">
                    <a:alpha val="20000"/>
                  </a:srgbClr>
                </a:outerShdw>
              </a:effectLst>
            </p:spPr>
          </p:pic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25D0B69B-4B70-4F65-9123-462B806CF070}"/>
                  </a:ext>
                </a:extLst>
              </p:cNvPr>
              <p:cNvSpPr txBox="1"/>
              <p:nvPr/>
            </p:nvSpPr>
            <p:spPr>
              <a:xfrm>
                <a:off x="10623798" y="1961165"/>
                <a:ext cx="580078" cy="7693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600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A</a:t>
                </a:r>
                <a:endParaRPr lang="ko-KR" altLang="en-US" sz="3600" dirty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</p:grpSp>
        <p:grpSp>
          <p:nvGrpSpPr>
            <p:cNvPr id="83" name="그룹 82">
              <a:extLst>
                <a:ext uri="{FF2B5EF4-FFF2-40B4-BE49-F238E27FC236}">
                  <a16:creationId xmlns:a16="http://schemas.microsoft.com/office/drawing/2014/main" id="{73702CB8-4833-4F16-8A7A-34C61A673F7C}"/>
                </a:ext>
              </a:extLst>
            </p:cNvPr>
            <p:cNvGrpSpPr/>
            <p:nvPr/>
          </p:nvGrpSpPr>
          <p:grpSpPr>
            <a:xfrm>
              <a:off x="3246509" y="3914882"/>
              <a:ext cx="7301537" cy="1326396"/>
              <a:chOff x="2635393" y="1204549"/>
              <a:chExt cx="8686843" cy="1578051"/>
            </a:xfrm>
          </p:grpSpPr>
          <p:sp>
            <p:nvSpPr>
              <p:cNvPr id="84" name="사각형: 둥근 모서리 83">
                <a:extLst>
                  <a:ext uri="{FF2B5EF4-FFF2-40B4-BE49-F238E27FC236}">
                    <a16:creationId xmlns:a16="http://schemas.microsoft.com/office/drawing/2014/main" id="{87F7E1FA-9D8D-4F39-A53C-05C911DDA473}"/>
                  </a:ext>
                </a:extLst>
              </p:cNvPr>
              <p:cNvSpPr/>
              <p:nvPr/>
            </p:nvSpPr>
            <p:spPr>
              <a:xfrm>
                <a:off x="3033811" y="1204549"/>
                <a:ext cx="4655277" cy="934757"/>
              </a:xfrm>
              <a:prstGeom prst="roundRect">
                <a:avLst/>
              </a:prstGeom>
              <a:solidFill>
                <a:srgbClr val="004A93"/>
              </a:solidFill>
              <a:ln>
                <a:noFill/>
              </a:ln>
              <a:effectLst>
                <a:outerShdw blurRad="114300" dist="50800" dir="600000" sx="97000" sy="97000" algn="ctr" rotWithShape="0">
                  <a:srgbClr val="000000">
                    <a:alpha val="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기후 관련 이슈를 위해</a:t>
                </a:r>
                <a:r>
                  <a:rPr lang="en-US" altLang="ko-KR" sz="1400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 </a:t>
                </a:r>
                <a:r>
                  <a:rPr lang="ko-KR" altLang="en-US" sz="1400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극지 연구소에서</a:t>
                </a:r>
                <a:endParaRPr lang="en-US" altLang="ko-KR" sz="1400" dirty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  <a:p>
                <a:pPr algn="ctr"/>
                <a:r>
                  <a:rPr lang="ko-KR" altLang="en-US" sz="1400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어떤 일을 하는지 메인 화면에서</a:t>
                </a:r>
                <a:endParaRPr lang="en-US" altLang="ko-KR" sz="1400" dirty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  <a:p>
                <a:pPr algn="ctr"/>
                <a:r>
                  <a:rPr lang="ko-KR" altLang="en-US" sz="1400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볼 수 있게 해 주세요</a:t>
                </a:r>
                <a:endParaRPr lang="en-US" altLang="ko-KR" sz="1400" dirty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  <p:sp>
            <p:nvSpPr>
              <p:cNvPr id="85" name="사각형: 둥근 모서리 84">
                <a:extLst>
                  <a:ext uri="{FF2B5EF4-FFF2-40B4-BE49-F238E27FC236}">
                    <a16:creationId xmlns:a16="http://schemas.microsoft.com/office/drawing/2014/main" id="{A6DD2CA4-39F4-451E-9BE0-130CA5165F70}"/>
                  </a:ext>
                </a:extLst>
              </p:cNvPr>
              <p:cNvSpPr/>
              <p:nvPr/>
            </p:nvSpPr>
            <p:spPr>
              <a:xfrm>
                <a:off x="6399536" y="1795712"/>
                <a:ext cx="4655278" cy="934757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114300" dist="50800" dir="10800000" sx="97000" sy="97000" algn="ctr" rotWithShape="0">
                  <a:srgbClr val="000000">
                    <a:alpha val="16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>
                    <a:solidFill>
                      <a:srgbClr val="0CA0CD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기후 관련 이슈</a:t>
                </a:r>
                <a:r>
                  <a:rPr lang="ko-KR" altLang="en-US" sz="1400" dirty="0">
                    <a:solidFill>
                      <a:schemeClr val="bg1">
                        <a:lumMod val="75000"/>
                      </a:schemeClr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와 </a:t>
                </a:r>
                <a:r>
                  <a:rPr lang="ko-KR" altLang="en-US" sz="1400" dirty="0">
                    <a:solidFill>
                      <a:srgbClr val="0CA0CD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극지 연구소의 성과</a:t>
                </a:r>
                <a:r>
                  <a:rPr lang="ko-KR" altLang="en-US" sz="1400" dirty="0">
                    <a:solidFill>
                      <a:schemeClr val="bg1">
                        <a:lumMod val="75000"/>
                      </a:schemeClr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를</a:t>
                </a:r>
                <a:endParaRPr lang="en-US" altLang="ko-KR" sz="1400" dirty="0">
                  <a:solidFill>
                    <a:schemeClr val="bg1">
                      <a:lumMod val="7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  <a:p>
                <a:pPr algn="ctr"/>
                <a:r>
                  <a:rPr lang="ko-KR" altLang="en-US" sz="1400" dirty="0">
                    <a:solidFill>
                      <a:schemeClr val="bg1">
                        <a:lumMod val="75000"/>
                      </a:schemeClr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볼 수 있는 </a:t>
                </a:r>
                <a:r>
                  <a:rPr lang="ko-KR" altLang="en-US" sz="1400" dirty="0">
                    <a:solidFill>
                      <a:srgbClr val="0CA0CD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섹션</a:t>
                </a:r>
                <a:r>
                  <a:rPr lang="ko-KR" altLang="en-US" sz="1400" dirty="0">
                    <a:solidFill>
                      <a:schemeClr val="bg1">
                        <a:lumMod val="75000"/>
                      </a:schemeClr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을 추가하겠습니다</a:t>
                </a:r>
                <a:endParaRPr lang="en-US" altLang="ko-KR" sz="1400" dirty="0">
                  <a:solidFill>
                    <a:schemeClr val="bg1">
                      <a:lumMod val="7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  <p:pic>
            <p:nvPicPr>
              <p:cNvPr id="86" name="그래픽 85">
                <a:extLst>
                  <a:ext uri="{FF2B5EF4-FFF2-40B4-BE49-F238E27FC236}">
                    <a16:creationId xmlns:a16="http://schemas.microsoft.com/office/drawing/2014/main" id="{0134DB9D-6521-4A37-A20F-4F4B04DA3E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635393" y="1317868"/>
                <a:ext cx="796837" cy="873569"/>
              </a:xfrm>
              <a:prstGeom prst="rect">
                <a:avLst/>
              </a:prstGeom>
              <a:effectLst>
                <a:outerShdw blurRad="50800" dist="50800" dir="3000000" algn="ctr" rotWithShape="0">
                  <a:srgbClr val="000000">
                    <a:alpha val="43000"/>
                  </a:srgbClr>
                </a:outerShdw>
              </a:effectLst>
            </p:spPr>
          </p:pic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2215E6BD-BFEC-42EF-87B6-4F39742642B9}"/>
                  </a:ext>
                </a:extLst>
              </p:cNvPr>
              <p:cNvSpPr txBox="1"/>
              <p:nvPr/>
            </p:nvSpPr>
            <p:spPr>
              <a:xfrm>
                <a:off x="2719673" y="1381332"/>
                <a:ext cx="542561" cy="7693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600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Q</a:t>
                </a:r>
                <a:endParaRPr lang="ko-KR" altLang="en-US" sz="3600" dirty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  <p:pic>
            <p:nvPicPr>
              <p:cNvPr id="88" name="그래픽 87">
                <a:extLst>
                  <a:ext uri="{FF2B5EF4-FFF2-40B4-BE49-F238E27FC236}">
                    <a16:creationId xmlns:a16="http://schemas.microsoft.com/office/drawing/2014/main" id="{D00E6B35-B1B9-4CBB-9E60-D2D301846C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10525399" y="1909031"/>
                <a:ext cx="796837" cy="873569"/>
              </a:xfrm>
              <a:prstGeom prst="rect">
                <a:avLst/>
              </a:prstGeom>
              <a:effectLst>
                <a:outerShdw blurRad="50800" dist="50800" dir="9600000" algn="ctr" rotWithShape="0">
                  <a:srgbClr val="000000">
                    <a:alpha val="20000"/>
                  </a:srgbClr>
                </a:outerShdw>
              </a:effectLst>
            </p:spPr>
          </p:pic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30DCE06B-4F33-47A2-9125-ACDAFB929CBF}"/>
                  </a:ext>
                </a:extLst>
              </p:cNvPr>
              <p:cNvSpPr txBox="1"/>
              <p:nvPr/>
            </p:nvSpPr>
            <p:spPr>
              <a:xfrm>
                <a:off x="10623798" y="1961165"/>
                <a:ext cx="580078" cy="7693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600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A</a:t>
                </a:r>
                <a:endParaRPr lang="ko-KR" altLang="en-US" sz="3600" dirty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784234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그룹 22">
            <a:extLst>
              <a:ext uri="{FF2B5EF4-FFF2-40B4-BE49-F238E27FC236}">
                <a16:creationId xmlns:a16="http://schemas.microsoft.com/office/drawing/2014/main" id="{4E8A9226-1D6B-4DC3-B7A2-46597D4725BA}"/>
              </a:ext>
            </a:extLst>
          </p:cNvPr>
          <p:cNvGrpSpPr/>
          <p:nvPr/>
        </p:nvGrpSpPr>
        <p:grpSpPr>
          <a:xfrm>
            <a:off x="0" y="123284"/>
            <a:ext cx="12192000" cy="6719326"/>
            <a:chOff x="0" y="123284"/>
            <a:chExt cx="12192000" cy="6719326"/>
          </a:xfrm>
        </p:grpSpPr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BD0F2E7F-FA01-4164-8072-D7D1AB49388C}"/>
                </a:ext>
              </a:extLst>
            </p:cNvPr>
            <p:cNvGrpSpPr/>
            <p:nvPr/>
          </p:nvGrpSpPr>
          <p:grpSpPr>
            <a:xfrm>
              <a:off x="431007" y="205825"/>
              <a:ext cx="11329986" cy="369332"/>
              <a:chOff x="366713" y="209520"/>
              <a:chExt cx="11329986" cy="369332"/>
            </a:xfrm>
          </p:grpSpPr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733B49F-0B48-44EB-936D-612A7D53A37E}"/>
                  </a:ext>
                </a:extLst>
              </p:cNvPr>
              <p:cNvSpPr txBox="1"/>
              <p:nvPr/>
            </p:nvSpPr>
            <p:spPr>
              <a:xfrm>
                <a:off x="366713" y="209520"/>
                <a:ext cx="1542928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4A93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solidFill>
                      <a:srgbClr val="004A93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 INTRODUCE</a:t>
                </a:r>
                <a:endParaRPr lang="ko-KR" altLang="en-US" dirty="0">
                  <a:solidFill>
                    <a:srgbClr val="004A93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512830E-7269-4F73-9BEB-B25722A9B803}"/>
                  </a:ext>
                </a:extLst>
              </p:cNvPr>
              <p:cNvSpPr txBox="1"/>
              <p:nvPr/>
            </p:nvSpPr>
            <p:spPr>
              <a:xfrm>
                <a:off x="2147765" y="209520"/>
                <a:ext cx="9548934" cy="369332"/>
              </a:xfrm>
              <a:prstGeom prst="rect">
                <a:avLst/>
              </a:prstGeom>
              <a:solidFill>
                <a:srgbClr val="004A93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>
                    <a:solidFill>
                      <a:schemeClr val="bg1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방문자 분석</a:t>
                </a:r>
              </a:p>
            </p:txBody>
          </p:sp>
        </p:grpSp>
        <p:pic>
          <p:nvPicPr>
            <p:cNvPr id="25" name="그래픽 24">
              <a:extLst>
                <a:ext uri="{FF2B5EF4-FFF2-40B4-BE49-F238E27FC236}">
                  <a16:creationId xmlns:a16="http://schemas.microsoft.com/office/drawing/2014/main" id="{518A791C-B0C6-4A1D-AAAD-0FBA56D918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948366" y="123284"/>
              <a:ext cx="286752" cy="282596"/>
            </a:xfrm>
            <a:prstGeom prst="rect">
              <a:avLst/>
            </a:prstGeom>
          </p:spPr>
        </p:pic>
        <p:pic>
          <p:nvPicPr>
            <p:cNvPr id="26" name="그래픽 25">
              <a:extLst>
                <a:ext uri="{FF2B5EF4-FFF2-40B4-BE49-F238E27FC236}">
                  <a16:creationId xmlns:a16="http://schemas.microsoft.com/office/drawing/2014/main" id="{A75BDB26-2F0F-4C4B-A0DA-C1F8AF1C30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473242" y="373640"/>
              <a:ext cx="185358" cy="182672"/>
            </a:xfrm>
            <a:prstGeom prst="rect">
              <a:avLst/>
            </a:prstGeom>
          </p:spPr>
        </p:pic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5F6E339A-93E6-4272-9151-80BCEE1166F6}"/>
                </a:ext>
              </a:extLst>
            </p:cNvPr>
            <p:cNvCxnSpPr>
              <a:cxnSpLocks/>
              <a:stCxn id="30" idx="3"/>
              <a:endCxn id="31" idx="1"/>
            </p:cNvCxnSpPr>
            <p:nvPr/>
          </p:nvCxnSpPr>
          <p:spPr>
            <a:xfrm>
              <a:off x="1973935" y="390491"/>
              <a:ext cx="238124" cy="0"/>
            </a:xfrm>
            <a:prstGeom prst="line">
              <a:avLst/>
            </a:prstGeom>
            <a:ln w="19050">
              <a:solidFill>
                <a:srgbClr val="004A9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5F306A7-01AC-4F58-8712-E8420B28B03A}"/>
                </a:ext>
              </a:extLst>
            </p:cNvPr>
            <p:cNvSpPr txBox="1"/>
            <p:nvPr/>
          </p:nvSpPr>
          <p:spPr>
            <a:xfrm>
              <a:off x="0" y="6596389"/>
              <a:ext cx="269817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>
                  <a:solidFill>
                    <a:schemeClr val="bg1">
                      <a:lumMod val="75000"/>
                    </a:schemeClr>
                  </a:solidFill>
                  <a:latin typeface="+mn-ea"/>
                </a:rPr>
                <a:t>2022 KOPRI WEBSITE RENEWAL PROJECT</a:t>
              </a:r>
              <a:endParaRPr lang="ko-KR" altLang="en-US" sz="1000" dirty="0">
                <a:solidFill>
                  <a:schemeClr val="bg1">
                    <a:lumMod val="75000"/>
                  </a:schemeClr>
                </a:solidFill>
                <a:latin typeface="+mn-ea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223DEBC-8F9A-4AA3-B766-5615CAE239F6}"/>
                </a:ext>
              </a:extLst>
            </p:cNvPr>
            <p:cNvSpPr txBox="1"/>
            <p:nvPr/>
          </p:nvSpPr>
          <p:spPr>
            <a:xfrm>
              <a:off x="11863064" y="6596389"/>
              <a:ext cx="32893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1000">
                  <a:solidFill>
                    <a:schemeClr val="bg1">
                      <a:lumMod val="75000"/>
                    </a:schemeClr>
                  </a:solidFill>
                  <a:latin typeface="+mn-ea"/>
                </a:rPr>
                <a:t>4P</a:t>
              </a:r>
              <a:endParaRPr lang="ko-KR" altLang="en-US" sz="1000" dirty="0">
                <a:solidFill>
                  <a:schemeClr val="bg1">
                    <a:lumMod val="75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A88F425-26BC-417A-ABA0-D956090E13C2}"/>
              </a:ext>
            </a:extLst>
          </p:cNvPr>
          <p:cNvGrpSpPr/>
          <p:nvPr/>
        </p:nvGrpSpPr>
        <p:grpSpPr>
          <a:xfrm>
            <a:off x="535217" y="1227362"/>
            <a:ext cx="11037613" cy="4403276"/>
            <a:chOff x="535217" y="1190861"/>
            <a:chExt cx="11037613" cy="4403276"/>
          </a:xfrm>
        </p:grpSpPr>
        <p:pic>
          <p:nvPicPr>
            <p:cNvPr id="2051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45845" y="1401209"/>
              <a:ext cx="3162300" cy="1952625"/>
            </a:xfrm>
            <a:prstGeom prst="rect">
              <a:avLst/>
            </a:prstGeom>
            <a:noFill/>
            <a:ln w="28575">
              <a:solidFill>
                <a:srgbClr val="0CA0CD"/>
              </a:solidFill>
              <a:prstDash val="sysDash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9012B4C6-4FA7-4065-978E-3DA32BA90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19170" y="1401209"/>
              <a:ext cx="2003883" cy="3651935"/>
            </a:xfrm>
            <a:prstGeom prst="rect">
              <a:avLst/>
            </a:prstGeom>
            <a:solidFill>
              <a:srgbClr val="0CA0CD"/>
            </a:solidFill>
            <a:ln w="28575">
              <a:solidFill>
                <a:srgbClr val="0CA0CD"/>
              </a:solidFill>
              <a:prstDash val="sysDash"/>
            </a:ln>
          </p:spPr>
        </p:pic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7406C0BE-40EF-48D9-81C1-5D6B5BFD7830}"/>
                </a:ext>
              </a:extLst>
            </p:cNvPr>
            <p:cNvSpPr/>
            <p:nvPr/>
          </p:nvSpPr>
          <p:spPr>
            <a:xfrm>
              <a:off x="535217" y="1190861"/>
              <a:ext cx="5424236" cy="4133613"/>
            </a:xfrm>
            <a:prstGeom prst="rect">
              <a:avLst/>
            </a:prstGeom>
            <a:solidFill>
              <a:schemeClr val="bg1"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4786B735-5AE3-4A29-BCE5-D45C36E714B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068927" y="1389975"/>
              <a:ext cx="3956725" cy="1249765"/>
            </a:xfrm>
            <a:prstGeom prst="rect">
              <a:avLst/>
            </a:prstGeom>
            <a:ln w="28575">
              <a:solidFill>
                <a:srgbClr val="0CA0CD"/>
              </a:solidFill>
              <a:prstDash val="sysDash"/>
            </a:ln>
          </p:spPr>
        </p:pic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7406C0BE-40EF-48D9-81C1-5D6B5BFD7830}"/>
                </a:ext>
              </a:extLst>
            </p:cNvPr>
            <p:cNvSpPr/>
            <p:nvPr/>
          </p:nvSpPr>
          <p:spPr>
            <a:xfrm>
              <a:off x="5959453" y="1263863"/>
              <a:ext cx="4175672" cy="1501988"/>
            </a:xfrm>
            <a:prstGeom prst="rect">
              <a:avLst/>
            </a:prstGeom>
            <a:solidFill>
              <a:schemeClr val="bg1"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A052164D-1FD2-41E4-9D5D-99D6D987F5F0}"/>
                </a:ext>
              </a:extLst>
            </p:cNvPr>
            <p:cNvGrpSpPr/>
            <p:nvPr/>
          </p:nvGrpSpPr>
          <p:grpSpPr>
            <a:xfrm>
              <a:off x="4209822" y="3521058"/>
              <a:ext cx="3772356" cy="2073079"/>
              <a:chOff x="7176010" y="2322498"/>
              <a:chExt cx="3772356" cy="2073079"/>
            </a:xfrm>
          </p:grpSpPr>
          <p:cxnSp>
            <p:nvCxnSpPr>
              <p:cNvPr id="11" name="직선 연결선 10">
                <a:extLst>
                  <a:ext uri="{FF2B5EF4-FFF2-40B4-BE49-F238E27FC236}">
                    <a16:creationId xmlns:a16="http://schemas.microsoft.com/office/drawing/2014/main" id="{43BA0060-334E-47BF-887C-29B941E84850}"/>
                  </a:ext>
                </a:extLst>
              </p:cNvPr>
              <p:cNvCxnSpPr/>
              <p:nvPr/>
            </p:nvCxnSpPr>
            <p:spPr>
              <a:xfrm>
                <a:off x="9062188" y="3013481"/>
                <a:ext cx="0" cy="664234"/>
              </a:xfrm>
              <a:prstGeom prst="line">
                <a:avLst/>
              </a:prstGeom>
              <a:ln w="28575">
                <a:solidFill>
                  <a:srgbClr val="004A93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1DEF31F2-C040-439C-92F4-326DAECE7213}"/>
                  </a:ext>
                </a:extLst>
              </p:cNvPr>
              <p:cNvSpPr/>
              <p:nvPr/>
            </p:nvSpPr>
            <p:spPr>
              <a:xfrm>
                <a:off x="7176010" y="2322498"/>
                <a:ext cx="3772356" cy="897623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004A93"/>
                </a:solidFill>
              </a:ln>
              <a:effectLst>
                <a:outerShdw blurRad="127000" dist="12700" dir="5400000" algn="ctr" rotWithShape="0">
                  <a:srgbClr val="000000">
                    <a:alpha val="1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>
                    <a:solidFill>
                      <a:srgbClr val="0CA0CD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남극 다산 기지 </a:t>
                </a:r>
                <a:r>
                  <a:rPr lang="ko-KR" altLang="en-US" sz="1400" dirty="0">
                    <a:solidFill>
                      <a:schemeClr val="bg1">
                        <a:lumMod val="75000"/>
                      </a:schemeClr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관련 키워드가 많이 검색되었고</a:t>
                </a:r>
                <a:r>
                  <a:rPr lang="en-US" altLang="ko-KR" sz="1400" dirty="0">
                    <a:solidFill>
                      <a:schemeClr val="bg1">
                        <a:lumMod val="75000"/>
                      </a:schemeClr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, </a:t>
                </a:r>
                <a:r>
                  <a:rPr lang="ko-KR" altLang="en-US" sz="1400" dirty="0">
                    <a:solidFill>
                      <a:srgbClr val="0CA0CD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직접적인 유입</a:t>
                </a:r>
                <a:r>
                  <a:rPr lang="ko-KR" altLang="en-US" sz="1400" dirty="0">
                    <a:solidFill>
                      <a:schemeClr val="bg1">
                        <a:lumMod val="75000"/>
                      </a:schemeClr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이  많다</a:t>
                </a:r>
                <a:r>
                  <a:rPr lang="en-US" altLang="ko-KR" sz="1400" dirty="0">
                    <a:solidFill>
                      <a:schemeClr val="bg1">
                        <a:lumMod val="75000"/>
                      </a:schemeClr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. </a:t>
                </a:r>
                <a:r>
                  <a:rPr lang="ko-KR" altLang="en-US" sz="1400" dirty="0">
                    <a:solidFill>
                      <a:schemeClr val="bg1">
                        <a:lumMod val="75000"/>
                      </a:schemeClr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또한</a:t>
                </a:r>
                <a:r>
                  <a:rPr lang="en-US" altLang="ko-KR" sz="1400" dirty="0">
                    <a:solidFill>
                      <a:schemeClr val="bg1">
                        <a:lumMod val="75000"/>
                      </a:schemeClr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, </a:t>
                </a:r>
                <a:r>
                  <a:rPr lang="ko-KR" altLang="en-US" sz="1400" dirty="0" err="1">
                    <a:solidFill>
                      <a:srgbClr val="0CA0CD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구글</a:t>
                </a:r>
                <a:r>
                  <a:rPr lang="ko-KR" altLang="en-US" sz="1400" dirty="0">
                    <a:solidFill>
                      <a:srgbClr val="0CA0CD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 검색 </a:t>
                </a:r>
                <a:r>
                  <a:rPr lang="ko-KR" altLang="en-US" sz="1400" dirty="0">
                    <a:solidFill>
                      <a:schemeClr val="bg1">
                        <a:lumMod val="75000"/>
                      </a:schemeClr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시 </a:t>
                </a:r>
                <a:r>
                  <a:rPr lang="ko-KR" altLang="en-US" sz="1400" dirty="0">
                    <a:solidFill>
                      <a:srgbClr val="0CA0CD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채용 관련 </a:t>
                </a:r>
                <a:r>
                  <a:rPr lang="ko-KR" altLang="en-US" sz="1400" dirty="0" err="1">
                    <a:solidFill>
                      <a:srgbClr val="0CA0CD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검색량</a:t>
                </a:r>
                <a:r>
                  <a:rPr lang="ko-KR" altLang="en-US" sz="1400" dirty="0" err="1">
                    <a:solidFill>
                      <a:schemeClr val="bg1">
                        <a:lumMod val="75000"/>
                      </a:schemeClr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이</a:t>
                </a:r>
                <a:r>
                  <a:rPr lang="ko-KR" altLang="en-US" sz="1400" dirty="0">
                    <a:solidFill>
                      <a:schemeClr val="bg1">
                        <a:lumMod val="75000"/>
                      </a:schemeClr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 많은 것으로 보인다</a:t>
                </a:r>
                <a:r>
                  <a:rPr lang="en-US" altLang="ko-KR" sz="1400" dirty="0">
                    <a:solidFill>
                      <a:schemeClr val="bg1">
                        <a:lumMod val="75000"/>
                      </a:schemeClr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.</a:t>
                </a:r>
                <a:endParaRPr lang="ko-KR" altLang="en-US" sz="1400" dirty="0">
                  <a:solidFill>
                    <a:schemeClr val="bg1">
                      <a:lumMod val="7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45A0B129-0106-4ED9-8BEF-474B56769086}"/>
                  </a:ext>
                </a:extLst>
              </p:cNvPr>
              <p:cNvSpPr/>
              <p:nvPr/>
            </p:nvSpPr>
            <p:spPr>
              <a:xfrm>
                <a:off x="7176010" y="3497954"/>
                <a:ext cx="3772356" cy="897623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004A93"/>
                </a:solidFill>
              </a:ln>
              <a:effectLst>
                <a:outerShdw blurRad="127000" dist="12700" dir="5400000" algn="ctr" rotWithShape="0">
                  <a:srgbClr val="000000">
                    <a:alpha val="1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>
                    <a:solidFill>
                      <a:schemeClr val="bg1">
                        <a:lumMod val="75000"/>
                      </a:schemeClr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남극 기지의 </a:t>
                </a:r>
                <a:r>
                  <a:rPr lang="ko-KR" altLang="en-US" sz="1400" dirty="0">
                    <a:solidFill>
                      <a:srgbClr val="0CA0CD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활동 내용 파악이 용이</a:t>
                </a:r>
                <a:r>
                  <a:rPr lang="ko-KR" altLang="en-US" sz="1400" dirty="0">
                    <a:solidFill>
                      <a:schemeClr val="bg1">
                        <a:lumMod val="75000"/>
                      </a:schemeClr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하도록 </a:t>
                </a:r>
                <a:r>
                  <a:rPr lang="ko-KR" altLang="en-US" sz="1400" dirty="0">
                    <a:solidFill>
                      <a:srgbClr val="0CA0CD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내용을 보충</a:t>
                </a:r>
                <a:r>
                  <a:rPr lang="ko-KR" altLang="en-US" sz="1400" dirty="0">
                    <a:solidFill>
                      <a:schemeClr val="bg1">
                        <a:lumMod val="75000"/>
                      </a:schemeClr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하고</a:t>
                </a:r>
                <a:r>
                  <a:rPr lang="en-US" altLang="ko-KR" sz="1400" dirty="0">
                    <a:solidFill>
                      <a:schemeClr val="bg1">
                        <a:lumMod val="75000"/>
                      </a:schemeClr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, </a:t>
                </a:r>
                <a:r>
                  <a:rPr lang="ko-KR" altLang="en-US" sz="1400" dirty="0">
                    <a:solidFill>
                      <a:srgbClr val="0CA0CD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채용 정</a:t>
                </a:r>
                <a:r>
                  <a:rPr lang="ko-KR" altLang="en-US" sz="1400" dirty="0">
                    <a:solidFill>
                      <a:schemeClr val="bg1">
                        <a:lumMod val="75000"/>
                      </a:schemeClr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보에 대하여 </a:t>
                </a:r>
                <a:r>
                  <a:rPr lang="ko-KR" altLang="en-US" sz="1400" dirty="0">
                    <a:solidFill>
                      <a:srgbClr val="0CA0CD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자세한 안내</a:t>
                </a:r>
                <a:r>
                  <a:rPr lang="ko-KR" altLang="en-US" sz="1400" dirty="0">
                    <a:solidFill>
                      <a:schemeClr val="bg1">
                        <a:lumMod val="75000"/>
                      </a:schemeClr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가 필요할 것으로 보인다</a:t>
                </a:r>
                <a:r>
                  <a:rPr lang="en-US" altLang="ko-KR" sz="1400" dirty="0">
                    <a:solidFill>
                      <a:schemeClr val="bg1">
                        <a:lumMod val="75000"/>
                      </a:schemeClr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.</a:t>
                </a:r>
                <a:endParaRPr lang="ko-KR" altLang="en-US" sz="1400" dirty="0">
                  <a:solidFill>
                    <a:schemeClr val="bg1">
                      <a:lumMod val="7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</p:grp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51D10701-E400-402D-AF67-3D4FA40D79AF}"/>
                </a:ext>
              </a:extLst>
            </p:cNvPr>
            <p:cNvSpPr/>
            <p:nvPr/>
          </p:nvSpPr>
          <p:spPr>
            <a:xfrm>
              <a:off x="6043202" y="1334226"/>
              <a:ext cx="1249765" cy="1249765"/>
            </a:xfrm>
            <a:prstGeom prst="ellipse">
              <a:avLst/>
            </a:prstGeom>
            <a:noFill/>
            <a:ln w="28575">
              <a:solidFill>
                <a:srgbClr val="004A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cxnSp>
          <p:nvCxnSpPr>
            <p:cNvPr id="44" name="직선 화살표 연결선 43">
              <a:extLst>
                <a:ext uri="{FF2B5EF4-FFF2-40B4-BE49-F238E27FC236}">
                  <a16:creationId xmlns:a16="http://schemas.microsoft.com/office/drawing/2014/main" id="{A387A1C8-47A2-450C-99E5-CE7D35D4D14A}"/>
                </a:ext>
              </a:extLst>
            </p:cNvPr>
            <p:cNvCxnSpPr>
              <a:cxnSpLocks/>
            </p:cNvCxnSpPr>
            <p:nvPr/>
          </p:nvCxnSpPr>
          <p:spPr>
            <a:xfrm>
              <a:off x="7312723" y="1975488"/>
              <a:ext cx="1303810" cy="886262"/>
            </a:xfrm>
            <a:prstGeom prst="straightConnector1">
              <a:avLst/>
            </a:prstGeom>
            <a:ln w="28575">
              <a:solidFill>
                <a:srgbClr val="004A93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2EC2F1A5-2718-4E3D-B0F7-7547E5582276}"/>
                </a:ext>
              </a:extLst>
            </p:cNvPr>
            <p:cNvSpPr/>
            <p:nvPr/>
          </p:nvSpPr>
          <p:spPr>
            <a:xfrm>
              <a:off x="8500313" y="1941856"/>
              <a:ext cx="3072517" cy="3072517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004A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B6F3BE0B-8C56-486A-BEF2-90C19C5A8A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86579" y="2508304"/>
              <a:ext cx="225830" cy="233459"/>
            </a:xfrm>
            <a:prstGeom prst="line">
              <a:avLst/>
            </a:prstGeom>
            <a:ln w="28575">
              <a:solidFill>
                <a:srgbClr val="004A93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3FEAF575-C1BB-4A72-A826-079E51CE0424}"/>
                </a:ext>
              </a:extLst>
            </p:cNvPr>
            <p:cNvSpPr/>
            <p:nvPr/>
          </p:nvSpPr>
          <p:spPr>
            <a:xfrm>
              <a:off x="9019242" y="2731434"/>
              <a:ext cx="569340" cy="2215481"/>
            </a:xfrm>
            <a:custGeom>
              <a:avLst/>
              <a:gdLst>
                <a:gd name="connsiteX0" fmla="*/ 0 w 569340"/>
                <a:gd name="connsiteY0" fmla="*/ 0 h 2215481"/>
                <a:gd name="connsiteX1" fmla="*/ 569340 w 569340"/>
                <a:gd name="connsiteY1" fmla="*/ 0 h 2215481"/>
                <a:gd name="connsiteX2" fmla="*/ 569340 w 569340"/>
                <a:gd name="connsiteY2" fmla="*/ 2215481 h 2215481"/>
                <a:gd name="connsiteX3" fmla="*/ 563073 w 569340"/>
                <a:gd name="connsiteY3" fmla="*/ 2213869 h 2215481"/>
                <a:gd name="connsiteX4" fmla="*/ 42706 w 569340"/>
                <a:gd name="connsiteY4" fmla="*/ 1932129 h 2215481"/>
                <a:gd name="connsiteX5" fmla="*/ 0 w 569340"/>
                <a:gd name="connsiteY5" fmla="*/ 1893316 h 2215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9340" h="2215481">
                  <a:moveTo>
                    <a:pt x="0" y="0"/>
                  </a:moveTo>
                  <a:lnTo>
                    <a:pt x="569340" y="0"/>
                  </a:lnTo>
                  <a:lnTo>
                    <a:pt x="569340" y="2215481"/>
                  </a:lnTo>
                  <a:lnTo>
                    <a:pt x="563073" y="2213869"/>
                  </a:lnTo>
                  <a:cubicBezTo>
                    <a:pt x="370653" y="2154020"/>
                    <a:pt x="194452" y="2057361"/>
                    <a:pt x="42706" y="1932129"/>
                  </a:cubicBezTo>
                  <a:lnTo>
                    <a:pt x="0" y="1893316"/>
                  </a:lnTo>
                  <a:close/>
                </a:path>
              </a:pathLst>
            </a:custGeom>
            <a:solidFill>
              <a:srgbClr val="0CA0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53" name="자유형: 도형 52">
              <a:extLst>
                <a:ext uri="{FF2B5EF4-FFF2-40B4-BE49-F238E27FC236}">
                  <a16:creationId xmlns:a16="http://schemas.microsoft.com/office/drawing/2014/main" id="{1A258EA9-F979-4140-914D-0700FBDF98E5}"/>
                </a:ext>
              </a:extLst>
            </p:cNvPr>
            <p:cNvSpPr/>
            <p:nvPr/>
          </p:nvSpPr>
          <p:spPr>
            <a:xfrm>
              <a:off x="9740982" y="4533202"/>
              <a:ext cx="569340" cy="480214"/>
            </a:xfrm>
            <a:custGeom>
              <a:avLst/>
              <a:gdLst>
                <a:gd name="connsiteX0" fmla="*/ 0 w 569340"/>
                <a:gd name="connsiteY0" fmla="*/ 0 h 480214"/>
                <a:gd name="connsiteX1" fmla="*/ 569340 w 569340"/>
                <a:gd name="connsiteY1" fmla="*/ 0 h 480214"/>
                <a:gd name="connsiteX2" fmla="*/ 569340 w 569340"/>
                <a:gd name="connsiteY2" fmla="*/ 455510 h 480214"/>
                <a:gd name="connsiteX3" fmla="*/ 459443 w 569340"/>
                <a:gd name="connsiteY3" fmla="*/ 472283 h 480214"/>
                <a:gd name="connsiteX4" fmla="*/ 302370 w 569340"/>
                <a:gd name="connsiteY4" fmla="*/ 480214 h 480214"/>
                <a:gd name="connsiteX5" fmla="*/ 145297 w 569340"/>
                <a:gd name="connsiteY5" fmla="*/ 472283 h 480214"/>
                <a:gd name="connsiteX6" fmla="*/ 0 w 569340"/>
                <a:gd name="connsiteY6" fmla="*/ 450108 h 480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69340" h="480214">
                  <a:moveTo>
                    <a:pt x="0" y="0"/>
                  </a:moveTo>
                  <a:lnTo>
                    <a:pt x="569340" y="0"/>
                  </a:lnTo>
                  <a:lnTo>
                    <a:pt x="569340" y="455510"/>
                  </a:lnTo>
                  <a:lnTo>
                    <a:pt x="459443" y="472283"/>
                  </a:lnTo>
                  <a:cubicBezTo>
                    <a:pt x="407799" y="477527"/>
                    <a:pt x="355398" y="480214"/>
                    <a:pt x="302370" y="480214"/>
                  </a:cubicBezTo>
                  <a:cubicBezTo>
                    <a:pt x="249342" y="480214"/>
                    <a:pt x="196941" y="477527"/>
                    <a:pt x="145297" y="472283"/>
                  </a:cubicBezTo>
                  <a:lnTo>
                    <a:pt x="0" y="450108"/>
                  </a:lnTo>
                  <a:close/>
                </a:path>
              </a:pathLst>
            </a:custGeom>
            <a:solidFill>
              <a:srgbClr val="004A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810FA65B-B128-41C4-98B9-D7040F9812CE}"/>
                </a:ext>
              </a:extLst>
            </p:cNvPr>
            <p:cNvSpPr/>
            <p:nvPr/>
          </p:nvSpPr>
          <p:spPr>
            <a:xfrm>
              <a:off x="9480127" y="2470359"/>
              <a:ext cx="60385" cy="6038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BC7FA04-8D5D-4BD0-AE46-0752357600A4}"/>
                </a:ext>
              </a:extLst>
            </p:cNvPr>
            <p:cNvSpPr txBox="1"/>
            <p:nvPr/>
          </p:nvSpPr>
          <p:spPr>
            <a:xfrm>
              <a:off x="9496586" y="2256079"/>
              <a:ext cx="5565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>
                  <a:solidFill>
                    <a:srgbClr val="0CA0CD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직접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3093C22-10DD-4A9E-94A8-5A99F5314522}"/>
                </a:ext>
              </a:extLst>
            </p:cNvPr>
            <p:cNvSpPr txBox="1"/>
            <p:nvPr/>
          </p:nvSpPr>
          <p:spPr>
            <a:xfrm>
              <a:off x="10933444" y="3198918"/>
              <a:ext cx="46358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solidFill>
                    <a:srgbClr val="0CA0CD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검색</a:t>
              </a:r>
            </a:p>
          </p:txBody>
        </p:sp>
        <p:sp>
          <p:nvSpPr>
            <p:cNvPr id="51" name="자유형: 도형 50">
              <a:extLst>
                <a:ext uri="{FF2B5EF4-FFF2-40B4-BE49-F238E27FC236}">
                  <a16:creationId xmlns:a16="http://schemas.microsoft.com/office/drawing/2014/main" id="{A258E373-08E7-4971-9FD8-F7C6A11B706C}"/>
                </a:ext>
              </a:extLst>
            </p:cNvPr>
            <p:cNvSpPr/>
            <p:nvPr/>
          </p:nvSpPr>
          <p:spPr>
            <a:xfrm>
              <a:off x="10462722" y="3611326"/>
              <a:ext cx="569340" cy="1347013"/>
            </a:xfrm>
            <a:custGeom>
              <a:avLst/>
              <a:gdLst>
                <a:gd name="connsiteX0" fmla="*/ 0 w 569340"/>
                <a:gd name="connsiteY0" fmla="*/ 0 h 1347013"/>
                <a:gd name="connsiteX1" fmla="*/ 569340 w 569340"/>
                <a:gd name="connsiteY1" fmla="*/ 0 h 1347013"/>
                <a:gd name="connsiteX2" fmla="*/ 569340 w 569340"/>
                <a:gd name="connsiteY2" fmla="*/ 1044212 h 1347013"/>
                <a:gd name="connsiteX3" fmla="*/ 556345 w 569340"/>
                <a:gd name="connsiteY3" fmla="*/ 1056022 h 1347013"/>
                <a:gd name="connsiteX4" fmla="*/ 35978 w 569340"/>
                <a:gd name="connsiteY4" fmla="*/ 1337762 h 1347013"/>
                <a:gd name="connsiteX5" fmla="*/ 0 w 569340"/>
                <a:gd name="connsiteY5" fmla="*/ 1347013 h 134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9340" h="1347013">
                  <a:moveTo>
                    <a:pt x="0" y="0"/>
                  </a:moveTo>
                  <a:lnTo>
                    <a:pt x="569340" y="0"/>
                  </a:lnTo>
                  <a:lnTo>
                    <a:pt x="569340" y="1044212"/>
                  </a:lnTo>
                  <a:lnTo>
                    <a:pt x="556345" y="1056022"/>
                  </a:lnTo>
                  <a:cubicBezTo>
                    <a:pt x="404599" y="1181255"/>
                    <a:pt x="228398" y="1277913"/>
                    <a:pt x="35978" y="1337762"/>
                  </a:cubicBezTo>
                  <a:lnTo>
                    <a:pt x="0" y="1347013"/>
                  </a:ln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D09BD118-BFE7-44E0-9197-15F14439449D}"/>
                </a:ext>
              </a:extLst>
            </p:cNvPr>
            <p:cNvSpPr txBox="1"/>
            <p:nvPr/>
          </p:nvSpPr>
          <p:spPr>
            <a:xfrm>
              <a:off x="8923742" y="3597772"/>
              <a:ext cx="86382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54.55%</a:t>
              </a:r>
              <a:endParaRPr lang="ko-KR" altLang="en-US" sz="12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9F7D200C-10EC-47B6-B1AF-D72C577C3943}"/>
                </a:ext>
              </a:extLst>
            </p:cNvPr>
            <p:cNvSpPr txBox="1"/>
            <p:nvPr/>
          </p:nvSpPr>
          <p:spPr>
            <a:xfrm>
              <a:off x="10368347" y="4094389"/>
              <a:ext cx="86382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34.04%</a:t>
              </a:r>
              <a:endParaRPr lang="ko-KR" altLang="en-US" sz="12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284E246A-9407-4D8D-A28B-18F350BBDD67}"/>
              </a:ext>
            </a:extLst>
          </p:cNvPr>
          <p:cNvSpPr txBox="1"/>
          <p:nvPr/>
        </p:nvSpPr>
        <p:spPr>
          <a:xfrm>
            <a:off x="-1" y="6405954"/>
            <a:ext cx="228940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>
                <a:solidFill>
                  <a:schemeClr val="bg1">
                    <a:lumMod val="75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bg1">
                    <a:lumMod val="75000"/>
                  </a:schemeClr>
                </a:solidFill>
                <a:latin typeface="+mn-ea"/>
              </a:rPr>
              <a:t>: https://www.similarweb.com/</a:t>
            </a:r>
            <a:endParaRPr lang="ko-KR" altLang="en-US" sz="1000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B4A434B5-4161-4A9E-B8B5-F48F348BCFC9}"/>
              </a:ext>
            </a:extLst>
          </p:cNvPr>
          <p:cNvCxnSpPr>
            <a:cxnSpLocks/>
          </p:cNvCxnSpPr>
          <p:nvPr/>
        </p:nvCxnSpPr>
        <p:spPr>
          <a:xfrm flipV="1">
            <a:off x="10709704" y="3422195"/>
            <a:ext cx="225830" cy="233459"/>
          </a:xfrm>
          <a:prstGeom prst="line">
            <a:avLst/>
          </a:prstGeom>
          <a:ln w="28575">
            <a:solidFill>
              <a:srgbClr val="004A93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타원 39">
            <a:extLst>
              <a:ext uri="{FF2B5EF4-FFF2-40B4-BE49-F238E27FC236}">
                <a16:creationId xmlns:a16="http://schemas.microsoft.com/office/drawing/2014/main" id="{5C9967FD-60DE-442F-AEBD-299A3BEB7426}"/>
              </a:ext>
            </a:extLst>
          </p:cNvPr>
          <p:cNvSpPr/>
          <p:nvPr/>
        </p:nvSpPr>
        <p:spPr>
          <a:xfrm>
            <a:off x="10903252" y="3384250"/>
            <a:ext cx="60385" cy="603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693299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50A3FA47-D639-4C29-B680-FB59C77075D6}"/>
              </a:ext>
            </a:extLst>
          </p:cNvPr>
          <p:cNvGrpSpPr/>
          <p:nvPr/>
        </p:nvGrpSpPr>
        <p:grpSpPr>
          <a:xfrm>
            <a:off x="0" y="123284"/>
            <a:ext cx="12192000" cy="6719326"/>
            <a:chOff x="0" y="123284"/>
            <a:chExt cx="12192000" cy="6719326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721E6C85-2C99-47B9-B2C4-AB1584A140CA}"/>
                </a:ext>
              </a:extLst>
            </p:cNvPr>
            <p:cNvGrpSpPr/>
            <p:nvPr/>
          </p:nvGrpSpPr>
          <p:grpSpPr>
            <a:xfrm>
              <a:off x="431006" y="205825"/>
              <a:ext cx="11329988" cy="307777"/>
              <a:chOff x="366712" y="209520"/>
              <a:chExt cx="11329988" cy="307777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E5FEEA3-9918-41CE-814B-F0C4FE4A05B6}"/>
                  </a:ext>
                </a:extLst>
              </p:cNvPr>
              <p:cNvSpPr txBox="1"/>
              <p:nvPr/>
            </p:nvSpPr>
            <p:spPr>
              <a:xfrm>
                <a:off x="366712" y="209520"/>
                <a:ext cx="2245519" cy="30777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4A93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>
                    <a:solidFill>
                      <a:srgbClr val="004A93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 TARGET ANALYSIS</a:t>
                </a:r>
                <a:r>
                  <a:rPr lang="ko-KR" altLang="en-US" sz="1400" dirty="0">
                    <a:solidFill>
                      <a:srgbClr val="004A93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 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923780A-5FC1-4183-A8CF-987A1F435E75}"/>
                  </a:ext>
                </a:extLst>
              </p:cNvPr>
              <p:cNvSpPr txBox="1"/>
              <p:nvPr/>
            </p:nvSpPr>
            <p:spPr>
              <a:xfrm>
                <a:off x="2859882" y="209520"/>
                <a:ext cx="8836818" cy="307777"/>
              </a:xfrm>
              <a:prstGeom prst="rect">
                <a:avLst/>
              </a:prstGeom>
              <a:solidFill>
                <a:srgbClr val="004A93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400" dirty="0" err="1">
                    <a:solidFill>
                      <a:schemeClr val="bg1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타겟</a:t>
                </a:r>
                <a:r>
                  <a:rPr lang="ko-KR" altLang="en-US" sz="1400" dirty="0">
                    <a:solidFill>
                      <a:schemeClr val="bg1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 설정</a:t>
                </a:r>
              </a:p>
            </p:txBody>
          </p:sp>
        </p:grpSp>
        <p:pic>
          <p:nvPicPr>
            <p:cNvPr id="8" name="그래픽 5">
              <a:extLst>
                <a:ext uri="{FF2B5EF4-FFF2-40B4-BE49-F238E27FC236}">
                  <a16:creationId xmlns:a16="http://schemas.microsoft.com/office/drawing/2014/main" id="{5C1C85DC-2474-47FC-809B-E01C6EA09C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948366" y="123284"/>
              <a:ext cx="286752" cy="282596"/>
            </a:xfrm>
            <a:prstGeom prst="rect">
              <a:avLst/>
            </a:prstGeom>
          </p:spPr>
        </p:pic>
        <p:pic>
          <p:nvPicPr>
            <p:cNvPr id="9" name="그래픽 6">
              <a:extLst>
                <a:ext uri="{FF2B5EF4-FFF2-40B4-BE49-F238E27FC236}">
                  <a16:creationId xmlns:a16="http://schemas.microsoft.com/office/drawing/2014/main" id="{322E6AEA-3AD9-46E7-8684-200D581FFA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473242" y="373640"/>
              <a:ext cx="185358" cy="182672"/>
            </a:xfrm>
            <a:prstGeom prst="rect">
              <a:avLst/>
            </a:prstGeom>
          </p:spPr>
        </p:pic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BA5562D-A677-4096-8CF2-E4B054343D2A}"/>
                </a:ext>
              </a:extLst>
            </p:cNvPr>
            <p:cNvCxnSpPr>
              <a:cxnSpLocks/>
              <a:stCxn id="13" idx="3"/>
              <a:endCxn id="14" idx="1"/>
            </p:cNvCxnSpPr>
            <p:nvPr/>
          </p:nvCxnSpPr>
          <p:spPr>
            <a:xfrm>
              <a:off x="2676525" y="359714"/>
              <a:ext cx="247651" cy="0"/>
            </a:xfrm>
            <a:prstGeom prst="line">
              <a:avLst/>
            </a:prstGeom>
            <a:ln w="19050">
              <a:solidFill>
                <a:srgbClr val="004A9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564E068-0257-4D34-8875-1EC3BAE34F86}"/>
                </a:ext>
              </a:extLst>
            </p:cNvPr>
            <p:cNvSpPr txBox="1"/>
            <p:nvPr/>
          </p:nvSpPr>
          <p:spPr>
            <a:xfrm>
              <a:off x="0" y="6596389"/>
              <a:ext cx="260039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>
                  <a:solidFill>
                    <a:schemeClr val="bg1">
                      <a:lumMod val="75000"/>
                    </a:schemeClr>
                  </a:solidFill>
                  <a:latin typeface="+mn-ea"/>
                </a:rPr>
                <a:t>2022 KOPRI WEBSITE RENEWAL PROJECT</a:t>
              </a:r>
              <a:endParaRPr lang="ko-KR" altLang="en-US" sz="1000" dirty="0">
                <a:solidFill>
                  <a:schemeClr val="bg1">
                    <a:lumMod val="75000"/>
                  </a:schemeClr>
                </a:solidFill>
                <a:latin typeface="+mn-ea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B7035BB-3561-4791-BBAB-264F87494D29}"/>
                </a:ext>
              </a:extLst>
            </p:cNvPr>
            <p:cNvSpPr txBox="1"/>
            <p:nvPr/>
          </p:nvSpPr>
          <p:spPr>
            <a:xfrm>
              <a:off x="11863064" y="6596389"/>
              <a:ext cx="32893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1000">
                  <a:solidFill>
                    <a:schemeClr val="bg1">
                      <a:lumMod val="75000"/>
                    </a:schemeClr>
                  </a:solidFill>
                  <a:latin typeface="+mn-ea"/>
                </a:rPr>
                <a:t>5P</a:t>
              </a:r>
              <a:endParaRPr lang="ko-KR" altLang="en-US" sz="1000" dirty="0">
                <a:solidFill>
                  <a:schemeClr val="bg1">
                    <a:lumMod val="75000"/>
                  </a:schemeClr>
                </a:solidFill>
                <a:latin typeface="+mn-ea"/>
              </a:endParaRPr>
            </a:p>
          </p:txBody>
        </p:sp>
      </p:grpSp>
      <p:pic>
        <p:nvPicPr>
          <p:cNvPr id="15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96" t="4418" r="8298" b="4418"/>
          <a:stretch/>
        </p:blipFill>
        <p:spPr bwMode="auto">
          <a:xfrm>
            <a:off x="6808751" y="1971648"/>
            <a:ext cx="2270917" cy="292744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7288" y="1524104"/>
            <a:ext cx="2618093" cy="337498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6861220" y="5287223"/>
            <a:ext cx="21659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극지 연구소에 </a:t>
            </a:r>
            <a:r>
              <a:rPr lang="ko-KR" altLang="en-US" sz="1400" dirty="0">
                <a:solidFill>
                  <a:srgbClr val="004A93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취직</a:t>
            </a:r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하고 싶은</a:t>
            </a:r>
            <a:endParaRPr lang="en-US" altLang="ko-KR" sz="1400" dirty="0">
              <a:solidFill>
                <a:schemeClr val="bg1">
                  <a:lumMod val="7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/>
            <a:r>
              <a:rPr lang="en-US" altLang="ko-KR" sz="1400" dirty="0">
                <a:solidFill>
                  <a:srgbClr val="004A93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20</a:t>
            </a:r>
            <a:r>
              <a:rPr lang="ko-KR" altLang="en-US" sz="1400" dirty="0">
                <a:solidFill>
                  <a:srgbClr val="004A93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대 취업 </a:t>
            </a:r>
            <a:r>
              <a:rPr lang="ko-KR" altLang="en-US" sz="1400" dirty="0" err="1">
                <a:solidFill>
                  <a:srgbClr val="004A93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준비생</a:t>
            </a:r>
            <a:endParaRPr lang="ko-KR" altLang="en-US" sz="1400" dirty="0">
              <a:solidFill>
                <a:srgbClr val="004A93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160071" y="5287223"/>
            <a:ext cx="26725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극지의 기후와 생태를 </a:t>
            </a:r>
            <a:r>
              <a:rPr lang="ko-KR" altLang="en-US" sz="1400" dirty="0">
                <a:solidFill>
                  <a:srgbClr val="004A93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조사</a:t>
            </a:r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하고 싶은</a:t>
            </a:r>
            <a:endParaRPr lang="en-US" altLang="ko-KR" sz="1400" dirty="0">
              <a:solidFill>
                <a:schemeClr val="bg1">
                  <a:lumMod val="7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/>
            <a:r>
              <a:rPr lang="en-US" altLang="ko-KR" sz="1400" dirty="0">
                <a:solidFill>
                  <a:srgbClr val="004A93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30</a:t>
            </a:r>
            <a:r>
              <a:rPr lang="ko-KR" altLang="en-US" sz="1400" dirty="0">
                <a:solidFill>
                  <a:srgbClr val="004A93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대 과학 기자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087245" y="4878596"/>
            <a:ext cx="17139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0CA0CD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SUB TARGET</a:t>
            </a:r>
            <a:endParaRPr lang="ko-KR" altLang="en-US" sz="2000" dirty="0">
              <a:solidFill>
                <a:srgbClr val="0CA0CD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478521" y="4887113"/>
            <a:ext cx="18646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004A93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MAIN</a:t>
            </a:r>
            <a:r>
              <a:rPr lang="en-US" altLang="ko-KR" sz="2000" dirty="0">
                <a:solidFill>
                  <a:srgbClr val="0CA0CD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TARGET</a:t>
            </a:r>
            <a:endParaRPr lang="ko-KR" altLang="en-US" sz="2000" dirty="0">
              <a:solidFill>
                <a:srgbClr val="0CA0CD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814963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50A3FA47-D639-4C29-B680-FB59C77075D6}"/>
              </a:ext>
            </a:extLst>
          </p:cNvPr>
          <p:cNvGrpSpPr/>
          <p:nvPr/>
        </p:nvGrpSpPr>
        <p:grpSpPr>
          <a:xfrm>
            <a:off x="0" y="123284"/>
            <a:ext cx="12192000" cy="6719326"/>
            <a:chOff x="0" y="123284"/>
            <a:chExt cx="12192000" cy="6719326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721E6C85-2C99-47B9-B2C4-AB1584A140CA}"/>
                </a:ext>
              </a:extLst>
            </p:cNvPr>
            <p:cNvGrpSpPr/>
            <p:nvPr/>
          </p:nvGrpSpPr>
          <p:grpSpPr>
            <a:xfrm>
              <a:off x="431006" y="205825"/>
              <a:ext cx="11329988" cy="369332"/>
              <a:chOff x="366712" y="209520"/>
              <a:chExt cx="11329988" cy="369332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E5FEEA3-9918-41CE-814B-F0C4FE4A05B6}"/>
                  </a:ext>
                </a:extLst>
              </p:cNvPr>
              <p:cNvSpPr txBox="1"/>
              <p:nvPr/>
            </p:nvSpPr>
            <p:spPr>
              <a:xfrm>
                <a:off x="366712" y="209520"/>
                <a:ext cx="2245519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4A93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solidFill>
                      <a:srgbClr val="004A93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 TARGET ANALYSIS</a:t>
                </a:r>
                <a:r>
                  <a:rPr lang="ko-KR" altLang="en-US" dirty="0">
                    <a:solidFill>
                      <a:srgbClr val="004A93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 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923780A-5FC1-4183-A8CF-987A1F435E75}"/>
                  </a:ext>
                </a:extLst>
              </p:cNvPr>
              <p:cNvSpPr txBox="1"/>
              <p:nvPr/>
            </p:nvSpPr>
            <p:spPr>
              <a:xfrm>
                <a:off x="2859882" y="209520"/>
                <a:ext cx="8836818" cy="369332"/>
              </a:xfrm>
              <a:prstGeom prst="rect">
                <a:avLst/>
              </a:prstGeom>
              <a:solidFill>
                <a:srgbClr val="004A93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>
                    <a:solidFill>
                      <a:schemeClr val="bg1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페르소나</a:t>
                </a:r>
              </a:p>
            </p:txBody>
          </p:sp>
        </p:grpSp>
        <p:pic>
          <p:nvPicPr>
            <p:cNvPr id="6" name="그래픽 5">
              <a:extLst>
                <a:ext uri="{FF2B5EF4-FFF2-40B4-BE49-F238E27FC236}">
                  <a16:creationId xmlns:a16="http://schemas.microsoft.com/office/drawing/2014/main" id="{5C1C85DC-2474-47FC-809B-E01C6EA09C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948366" y="123284"/>
              <a:ext cx="286752" cy="282596"/>
            </a:xfrm>
            <a:prstGeom prst="rect">
              <a:avLst/>
            </a:prstGeom>
          </p:spPr>
        </p:pic>
        <p:pic>
          <p:nvPicPr>
            <p:cNvPr id="7" name="그래픽 6">
              <a:extLst>
                <a:ext uri="{FF2B5EF4-FFF2-40B4-BE49-F238E27FC236}">
                  <a16:creationId xmlns:a16="http://schemas.microsoft.com/office/drawing/2014/main" id="{322E6AEA-3AD9-46E7-8684-200D581FFA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473242" y="373640"/>
              <a:ext cx="185358" cy="182672"/>
            </a:xfrm>
            <a:prstGeom prst="rect">
              <a:avLst/>
            </a:prstGeom>
          </p:spPr>
        </p:pic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5BA5562D-A677-4096-8CF2-E4B054343D2A}"/>
                </a:ext>
              </a:extLst>
            </p:cNvPr>
            <p:cNvCxnSpPr>
              <a:cxnSpLocks/>
              <a:stCxn id="11" idx="3"/>
              <a:endCxn id="12" idx="1"/>
            </p:cNvCxnSpPr>
            <p:nvPr/>
          </p:nvCxnSpPr>
          <p:spPr>
            <a:xfrm>
              <a:off x="2676525" y="390491"/>
              <a:ext cx="247651" cy="0"/>
            </a:xfrm>
            <a:prstGeom prst="line">
              <a:avLst/>
            </a:prstGeom>
            <a:ln w="19050">
              <a:solidFill>
                <a:srgbClr val="004A9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564E068-0257-4D34-8875-1EC3BAE34F86}"/>
                </a:ext>
              </a:extLst>
            </p:cNvPr>
            <p:cNvSpPr txBox="1"/>
            <p:nvPr/>
          </p:nvSpPr>
          <p:spPr>
            <a:xfrm>
              <a:off x="0" y="6596389"/>
              <a:ext cx="260039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>
                  <a:solidFill>
                    <a:schemeClr val="bg1">
                      <a:lumMod val="75000"/>
                    </a:schemeClr>
                  </a:solidFill>
                  <a:latin typeface="+mn-ea"/>
                </a:rPr>
                <a:t>2022 KOPRI WEBSITE RENEWAL PROJECT</a:t>
              </a:r>
              <a:endParaRPr lang="ko-KR" altLang="en-US" sz="1000" dirty="0">
                <a:solidFill>
                  <a:schemeClr val="bg1">
                    <a:lumMod val="75000"/>
                  </a:schemeClr>
                </a:solidFill>
                <a:latin typeface="+mn-ea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B7035BB-3561-4791-BBAB-264F87494D29}"/>
                </a:ext>
              </a:extLst>
            </p:cNvPr>
            <p:cNvSpPr txBox="1"/>
            <p:nvPr/>
          </p:nvSpPr>
          <p:spPr>
            <a:xfrm>
              <a:off x="11863064" y="6596389"/>
              <a:ext cx="32893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1000">
                  <a:solidFill>
                    <a:schemeClr val="bg1">
                      <a:lumMod val="75000"/>
                    </a:schemeClr>
                  </a:solidFill>
                  <a:latin typeface="+mn-ea"/>
                </a:rPr>
                <a:t>7P</a:t>
              </a:r>
              <a:endParaRPr lang="ko-KR" altLang="en-US" sz="1000" dirty="0">
                <a:solidFill>
                  <a:schemeClr val="bg1">
                    <a:lumMod val="75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1B8706A3-6CC3-4225-9366-3DB731A98184}"/>
              </a:ext>
            </a:extLst>
          </p:cNvPr>
          <p:cNvGrpSpPr/>
          <p:nvPr/>
        </p:nvGrpSpPr>
        <p:grpSpPr>
          <a:xfrm>
            <a:off x="1817377" y="1334267"/>
            <a:ext cx="8557246" cy="4189466"/>
            <a:chOff x="1750265" y="1488281"/>
            <a:chExt cx="8557246" cy="4189466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50265" y="1488281"/>
              <a:ext cx="3010964" cy="38814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0" name="TextBox 19"/>
            <p:cNvSpPr txBox="1"/>
            <p:nvPr/>
          </p:nvSpPr>
          <p:spPr>
            <a:xfrm>
              <a:off x="4895452" y="1848326"/>
              <a:ext cx="48365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>
                      <a:lumMod val="7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“</a:t>
              </a:r>
              <a:r>
                <a:rPr lang="ko-KR" altLang="en-US" dirty="0">
                  <a:solidFill>
                    <a:srgbClr val="0CA0CD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기후 관련 자료</a:t>
              </a:r>
              <a:r>
                <a:rPr lang="ko-KR" altLang="en-US" dirty="0">
                  <a:solidFill>
                    <a:schemeClr val="bg1">
                      <a:lumMod val="7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가 필요한데</a:t>
              </a:r>
              <a:r>
                <a:rPr lang="en-US" altLang="ko-KR" dirty="0">
                  <a:solidFill>
                    <a:schemeClr val="bg1">
                      <a:lumMod val="7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, </a:t>
              </a:r>
              <a:r>
                <a:rPr lang="ko-KR" altLang="en-US" dirty="0">
                  <a:solidFill>
                    <a:srgbClr val="0CA0CD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어디</a:t>
              </a:r>
              <a:r>
                <a:rPr lang="ko-KR" altLang="en-US" dirty="0">
                  <a:solidFill>
                    <a:schemeClr val="bg1">
                      <a:lumMod val="7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에서 구할 수 있지</a:t>
              </a:r>
              <a:r>
                <a:rPr lang="en-US" altLang="ko-KR" dirty="0">
                  <a:solidFill>
                    <a:schemeClr val="bg1">
                      <a:lumMod val="7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?</a:t>
              </a:r>
              <a:endParaRPr lang="ko-KR" altLang="en-US" dirty="0">
                <a:solidFill>
                  <a:schemeClr val="bg1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228863" y="5369970"/>
              <a:ext cx="205376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rgbClr val="0CA0CD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주현영</a:t>
              </a:r>
              <a:r>
                <a:rPr lang="en-US" altLang="ko-KR" sz="1400" dirty="0">
                  <a:solidFill>
                    <a:schemeClr val="bg1">
                      <a:lumMod val="7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/</a:t>
              </a:r>
              <a:r>
                <a:rPr lang="en-US" altLang="ko-KR" sz="1400" dirty="0">
                  <a:solidFill>
                    <a:srgbClr val="0CA0CD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33</a:t>
              </a:r>
              <a:r>
                <a:rPr lang="en-US" altLang="ko-KR" sz="1400" dirty="0">
                  <a:solidFill>
                    <a:schemeClr val="bg1">
                      <a:lumMod val="7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/</a:t>
              </a:r>
              <a:r>
                <a:rPr lang="ko-KR" altLang="en-US" sz="1400" dirty="0">
                  <a:solidFill>
                    <a:srgbClr val="0CA0CD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과학 전문 기자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895452" y="2593452"/>
              <a:ext cx="5412059" cy="22467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chemeClr val="bg1">
                      <a:lumMod val="7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최근 </a:t>
              </a:r>
              <a:r>
                <a:rPr lang="ko-KR" altLang="en-US" sz="1400" dirty="0">
                  <a:solidFill>
                    <a:srgbClr val="004A93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기후 이슈 관련 기사</a:t>
              </a:r>
              <a:r>
                <a:rPr lang="ko-KR" altLang="en-US" sz="1400" dirty="0">
                  <a:solidFill>
                    <a:schemeClr val="bg1">
                      <a:lumMod val="7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를 쓰기 위해 </a:t>
              </a:r>
              <a:r>
                <a:rPr lang="ko-KR" altLang="en-US" sz="1400" dirty="0">
                  <a:solidFill>
                    <a:srgbClr val="004A93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자료</a:t>
              </a:r>
              <a:r>
                <a:rPr lang="ko-KR" altLang="en-US" sz="1400" dirty="0">
                  <a:solidFill>
                    <a:schemeClr val="bg1">
                      <a:lumMod val="7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를 찾던 현영은</a:t>
              </a:r>
              <a:endParaRPr lang="en-US" altLang="ko-KR" sz="1400" dirty="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r>
                <a:rPr lang="ko-KR" altLang="en-US" sz="1400" dirty="0">
                  <a:solidFill>
                    <a:schemeClr val="bg1">
                      <a:lumMod val="7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지구 온난화의 현상이 두드러지게 나타나는 </a:t>
              </a:r>
              <a:r>
                <a:rPr lang="ko-KR" altLang="en-US" sz="1400" dirty="0">
                  <a:solidFill>
                    <a:srgbClr val="004A93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북극과  남극으로</a:t>
              </a:r>
              <a:r>
                <a:rPr lang="en-US" altLang="ko-KR" sz="1400" dirty="0">
                  <a:solidFill>
                    <a:srgbClr val="004A93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ko-KR" altLang="en-US" sz="1400" dirty="0">
                  <a:solidFill>
                    <a:srgbClr val="004A93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주제를 정했다</a:t>
              </a:r>
              <a:r>
                <a:rPr lang="en-US" altLang="ko-KR" sz="1400" dirty="0">
                  <a:solidFill>
                    <a:srgbClr val="004A93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.</a:t>
              </a:r>
            </a:p>
            <a:p>
              <a:endParaRPr lang="en-US" altLang="ko-KR" sz="1400" dirty="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r>
                <a:rPr lang="ko-KR" altLang="en-US" sz="1400" dirty="0">
                  <a:solidFill>
                    <a:schemeClr val="bg1">
                      <a:lumMod val="7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따라서</a:t>
              </a:r>
              <a:r>
                <a:rPr lang="en-US" altLang="ko-KR" sz="1400" dirty="0">
                  <a:solidFill>
                    <a:schemeClr val="bg1">
                      <a:lumMod val="7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, </a:t>
              </a:r>
              <a:r>
                <a:rPr lang="ko-KR" altLang="en-US" sz="1400" dirty="0">
                  <a:solidFill>
                    <a:schemeClr val="bg1">
                      <a:lumMod val="7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극지방의 심상치 않은 변화를 연구하고 미래를 대비한다는</a:t>
              </a:r>
              <a:endParaRPr lang="en-US" altLang="ko-KR" sz="1400" dirty="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r>
                <a:rPr lang="en-US" altLang="ko-KR" sz="1400" dirty="0">
                  <a:solidFill>
                    <a:srgbClr val="004A93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“</a:t>
              </a:r>
              <a:r>
                <a:rPr lang="ko-KR" altLang="en-US" sz="1400" dirty="0">
                  <a:solidFill>
                    <a:srgbClr val="004A93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극지 연구소</a:t>
              </a:r>
              <a:r>
                <a:rPr lang="en-US" altLang="ko-KR" sz="1400" dirty="0">
                  <a:solidFill>
                    <a:srgbClr val="004A93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” </a:t>
              </a:r>
              <a:r>
                <a:rPr lang="ko-KR" altLang="en-US" sz="1400" dirty="0">
                  <a:solidFill>
                    <a:srgbClr val="004A93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사이트에 접속</a:t>
              </a:r>
              <a:r>
                <a:rPr lang="ko-KR" altLang="en-US" sz="1400" dirty="0">
                  <a:solidFill>
                    <a:schemeClr val="bg1">
                      <a:lumMod val="7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하여 자료를 찾기 시작했다</a:t>
              </a:r>
              <a:r>
                <a:rPr lang="en-US" altLang="ko-KR" sz="1400" dirty="0">
                  <a:solidFill>
                    <a:schemeClr val="bg1">
                      <a:lumMod val="7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.</a:t>
              </a:r>
            </a:p>
            <a:p>
              <a:endParaRPr lang="en-US" altLang="ko-KR" sz="1400" dirty="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r>
                <a:rPr lang="ko-KR" altLang="en-US" sz="1400" dirty="0">
                  <a:solidFill>
                    <a:schemeClr val="bg1">
                      <a:lumMod val="7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그러나 연구 카테고리로 접속하였지만 </a:t>
              </a:r>
              <a:r>
                <a:rPr lang="ko-KR" altLang="en-US" sz="1400" dirty="0">
                  <a:solidFill>
                    <a:srgbClr val="004A93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연구의 목표와 정체성에 대한 안내만</a:t>
              </a:r>
              <a:endParaRPr lang="en-US" altLang="ko-KR" sz="1400" dirty="0">
                <a:solidFill>
                  <a:srgbClr val="004A9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r>
                <a:rPr lang="ko-KR" altLang="en-US" sz="1400" dirty="0">
                  <a:solidFill>
                    <a:srgbClr val="004A93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되어 있고</a:t>
              </a:r>
              <a:r>
                <a:rPr lang="en-US" altLang="ko-KR" sz="1400" dirty="0">
                  <a:solidFill>
                    <a:srgbClr val="004A93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, </a:t>
              </a:r>
              <a:r>
                <a:rPr lang="ko-KR" altLang="en-US" sz="1400" dirty="0">
                  <a:solidFill>
                    <a:srgbClr val="004A93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연구 성과나 연구 결과에 대한 자료는 찾아볼 수 없었다</a:t>
              </a:r>
              <a:r>
                <a:rPr lang="en-US" altLang="ko-KR" sz="1400" dirty="0">
                  <a:solidFill>
                    <a:srgbClr val="004A93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.</a:t>
              </a:r>
            </a:p>
            <a:p>
              <a:endParaRPr lang="en-US" altLang="ko-KR" sz="1400" dirty="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r>
                <a:rPr lang="ko-KR" altLang="en-US" sz="1400" dirty="0">
                  <a:solidFill>
                    <a:schemeClr val="bg1">
                      <a:lumMod val="7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자료가 나와 있다 하더라도</a:t>
              </a:r>
              <a:r>
                <a:rPr lang="en-US" altLang="ko-KR" sz="1400" dirty="0">
                  <a:solidFill>
                    <a:schemeClr val="bg1">
                      <a:lumMod val="7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, </a:t>
              </a:r>
              <a:r>
                <a:rPr lang="ko-KR" altLang="en-US" sz="1400" dirty="0">
                  <a:solidFill>
                    <a:srgbClr val="004A93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어디에 해당 자료가 있는지 알 수 없어 답답했다</a:t>
              </a:r>
              <a:r>
                <a:rPr lang="en-US" altLang="ko-KR" sz="1400" dirty="0">
                  <a:solidFill>
                    <a:srgbClr val="004A93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972089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>
            <a:extLst>
              <a:ext uri="{FF2B5EF4-FFF2-40B4-BE49-F238E27FC236}">
                <a16:creationId xmlns:a16="http://schemas.microsoft.com/office/drawing/2014/main" id="{0025F577-3FB9-427D-8B9E-F44F0CC505FF}"/>
              </a:ext>
            </a:extLst>
          </p:cNvPr>
          <p:cNvGrpSpPr/>
          <p:nvPr/>
        </p:nvGrpSpPr>
        <p:grpSpPr>
          <a:xfrm>
            <a:off x="0" y="123284"/>
            <a:ext cx="12192000" cy="6719326"/>
            <a:chOff x="0" y="123284"/>
            <a:chExt cx="12192000" cy="6719326"/>
          </a:xfrm>
        </p:grpSpPr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DF5023A3-AB93-41C9-8C32-B3BCE6D916BF}"/>
                </a:ext>
              </a:extLst>
            </p:cNvPr>
            <p:cNvGrpSpPr/>
            <p:nvPr/>
          </p:nvGrpSpPr>
          <p:grpSpPr>
            <a:xfrm>
              <a:off x="431006" y="205825"/>
              <a:ext cx="11329988" cy="369332"/>
              <a:chOff x="366712" y="209520"/>
              <a:chExt cx="11329988" cy="369332"/>
            </a:xfrm>
          </p:grpSpPr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B9F70D0-80E2-4DDC-99DE-1EA057AA30D9}"/>
                  </a:ext>
                </a:extLst>
              </p:cNvPr>
              <p:cNvSpPr txBox="1"/>
              <p:nvPr/>
            </p:nvSpPr>
            <p:spPr>
              <a:xfrm>
                <a:off x="366712" y="209520"/>
                <a:ext cx="2245519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4A93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solidFill>
                      <a:srgbClr val="004A93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 TARGET ANALYSIS</a:t>
                </a:r>
                <a:r>
                  <a:rPr lang="ko-KR" altLang="en-US" dirty="0">
                    <a:solidFill>
                      <a:srgbClr val="004A93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 </a:t>
                </a: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3D5B3E5-D31F-48B9-87B0-58BD03B7631C}"/>
                  </a:ext>
                </a:extLst>
              </p:cNvPr>
              <p:cNvSpPr txBox="1"/>
              <p:nvPr/>
            </p:nvSpPr>
            <p:spPr>
              <a:xfrm>
                <a:off x="2859882" y="209520"/>
                <a:ext cx="8836818" cy="369332"/>
              </a:xfrm>
              <a:prstGeom prst="rect">
                <a:avLst/>
              </a:prstGeom>
              <a:solidFill>
                <a:srgbClr val="004A93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>
                    <a:solidFill>
                      <a:schemeClr val="bg1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페르소나</a:t>
                </a:r>
              </a:p>
            </p:txBody>
          </p:sp>
        </p:grpSp>
        <p:pic>
          <p:nvPicPr>
            <p:cNvPr id="37" name="그래픽 36">
              <a:extLst>
                <a:ext uri="{FF2B5EF4-FFF2-40B4-BE49-F238E27FC236}">
                  <a16:creationId xmlns:a16="http://schemas.microsoft.com/office/drawing/2014/main" id="{12719E05-9823-4A81-BE7F-2049D39206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948366" y="123284"/>
              <a:ext cx="286752" cy="282596"/>
            </a:xfrm>
            <a:prstGeom prst="rect">
              <a:avLst/>
            </a:prstGeom>
          </p:spPr>
        </p:pic>
        <p:pic>
          <p:nvPicPr>
            <p:cNvPr id="38" name="그래픽 37">
              <a:extLst>
                <a:ext uri="{FF2B5EF4-FFF2-40B4-BE49-F238E27FC236}">
                  <a16:creationId xmlns:a16="http://schemas.microsoft.com/office/drawing/2014/main" id="{C5D83B3B-06E8-427A-818B-290778E0F7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473242" y="373640"/>
              <a:ext cx="185358" cy="182672"/>
            </a:xfrm>
            <a:prstGeom prst="rect">
              <a:avLst/>
            </a:prstGeom>
          </p:spPr>
        </p:pic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C7DF9C54-5372-4066-9E9E-0452B78B0721}"/>
                </a:ext>
              </a:extLst>
            </p:cNvPr>
            <p:cNvCxnSpPr>
              <a:cxnSpLocks/>
              <a:stCxn id="42" idx="3"/>
              <a:endCxn id="43" idx="1"/>
            </p:cNvCxnSpPr>
            <p:nvPr/>
          </p:nvCxnSpPr>
          <p:spPr>
            <a:xfrm>
              <a:off x="2676525" y="390491"/>
              <a:ext cx="247651" cy="0"/>
            </a:xfrm>
            <a:prstGeom prst="line">
              <a:avLst/>
            </a:prstGeom>
            <a:ln w="19050">
              <a:solidFill>
                <a:srgbClr val="004A9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A3396049-9804-4221-B3B4-BD1C28AF9556}"/>
                </a:ext>
              </a:extLst>
            </p:cNvPr>
            <p:cNvSpPr txBox="1"/>
            <p:nvPr/>
          </p:nvSpPr>
          <p:spPr>
            <a:xfrm>
              <a:off x="0" y="6596389"/>
              <a:ext cx="260039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>
                  <a:solidFill>
                    <a:schemeClr val="bg1">
                      <a:lumMod val="75000"/>
                    </a:schemeClr>
                  </a:solidFill>
                  <a:latin typeface="+mn-ea"/>
                </a:rPr>
                <a:t>2022 KOPRI WEBSITE RENEWAL PROJECT</a:t>
              </a:r>
              <a:endParaRPr lang="ko-KR" altLang="en-US" sz="1000" dirty="0">
                <a:solidFill>
                  <a:schemeClr val="bg1">
                    <a:lumMod val="75000"/>
                  </a:schemeClr>
                </a:solidFill>
                <a:latin typeface="+mn-ea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F0D4B258-B01B-4EE0-BB37-E2B136348C1F}"/>
                </a:ext>
              </a:extLst>
            </p:cNvPr>
            <p:cNvSpPr txBox="1"/>
            <p:nvPr/>
          </p:nvSpPr>
          <p:spPr>
            <a:xfrm>
              <a:off x="11863064" y="6596389"/>
              <a:ext cx="32893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1000">
                  <a:solidFill>
                    <a:schemeClr val="bg1">
                      <a:lumMod val="75000"/>
                    </a:schemeClr>
                  </a:solidFill>
                  <a:latin typeface="+mn-ea"/>
                </a:rPr>
                <a:t>6P</a:t>
              </a:r>
              <a:endParaRPr lang="ko-KR" altLang="en-US" sz="1000" dirty="0">
                <a:solidFill>
                  <a:schemeClr val="bg1">
                    <a:lumMod val="75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7C14F23E-9108-4E66-A9FD-801E6017D57C}"/>
              </a:ext>
            </a:extLst>
          </p:cNvPr>
          <p:cNvGrpSpPr/>
          <p:nvPr/>
        </p:nvGrpSpPr>
        <p:grpSpPr>
          <a:xfrm>
            <a:off x="1817377" y="1334393"/>
            <a:ext cx="9070207" cy="4189215"/>
            <a:chOff x="1750265" y="1493676"/>
            <a:chExt cx="9070207" cy="4189215"/>
          </a:xfrm>
        </p:grpSpPr>
        <p:pic>
          <p:nvPicPr>
            <p:cNvPr id="13" name="Picture 3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296" t="4418" r="8298" b="4418"/>
            <a:stretch/>
          </p:blipFill>
          <p:spPr bwMode="auto">
            <a:xfrm>
              <a:off x="1750265" y="1493676"/>
              <a:ext cx="3010964" cy="38814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5" name="TextBox 14"/>
            <p:cNvSpPr txBox="1"/>
            <p:nvPr/>
          </p:nvSpPr>
          <p:spPr>
            <a:xfrm>
              <a:off x="2328249" y="5375114"/>
              <a:ext cx="185499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rgbClr val="0CA0CD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심은경</a:t>
              </a:r>
              <a:r>
                <a:rPr lang="en-US" altLang="ko-KR" sz="1400" dirty="0">
                  <a:solidFill>
                    <a:schemeClr val="bg1">
                      <a:lumMod val="7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/</a:t>
              </a:r>
              <a:r>
                <a:rPr lang="en-US" altLang="ko-KR" sz="1400" dirty="0">
                  <a:solidFill>
                    <a:srgbClr val="0CA0CD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27</a:t>
              </a:r>
              <a:r>
                <a:rPr lang="en-US" altLang="ko-KR" sz="1400" dirty="0">
                  <a:solidFill>
                    <a:schemeClr val="bg1">
                      <a:lumMod val="7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/</a:t>
              </a:r>
              <a:r>
                <a:rPr lang="ko-KR" altLang="en-US" sz="1400" dirty="0">
                  <a:solidFill>
                    <a:srgbClr val="0CA0CD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취업 </a:t>
              </a:r>
              <a:r>
                <a:rPr lang="ko-KR" altLang="en-US" sz="1400" dirty="0" err="1">
                  <a:solidFill>
                    <a:srgbClr val="0CA0CD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준비생</a:t>
              </a:r>
              <a:endParaRPr lang="ko-KR" altLang="en-US" sz="1400" dirty="0">
                <a:solidFill>
                  <a:srgbClr val="0CA0CD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895452" y="1848326"/>
              <a:ext cx="59250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>
                      <a:lumMod val="7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“</a:t>
              </a:r>
              <a:r>
                <a:rPr lang="ko-KR" altLang="en-US" dirty="0">
                  <a:solidFill>
                    <a:schemeClr val="bg1">
                      <a:lumMod val="7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극지 연구소에 </a:t>
              </a:r>
              <a:r>
                <a:rPr lang="ko-KR" altLang="en-US" dirty="0">
                  <a:solidFill>
                    <a:srgbClr val="0CA0CD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취직</a:t>
              </a:r>
              <a:r>
                <a:rPr lang="ko-KR" altLang="en-US" dirty="0">
                  <a:solidFill>
                    <a:schemeClr val="bg1">
                      <a:lumMod val="7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하고 싶은데</a:t>
              </a:r>
              <a:r>
                <a:rPr lang="en-US" altLang="ko-KR" dirty="0">
                  <a:solidFill>
                    <a:schemeClr val="bg1">
                      <a:lumMod val="7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, </a:t>
              </a:r>
              <a:r>
                <a:rPr lang="ko-KR" altLang="en-US" dirty="0">
                  <a:solidFill>
                    <a:srgbClr val="0CA0CD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채용 정보</a:t>
              </a:r>
              <a:r>
                <a:rPr lang="ko-KR" altLang="en-US" dirty="0">
                  <a:solidFill>
                    <a:schemeClr val="bg1">
                      <a:lumMod val="7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는 어떻게 확인할까</a:t>
              </a:r>
              <a:r>
                <a:rPr lang="en-US" altLang="ko-KR" dirty="0">
                  <a:solidFill>
                    <a:schemeClr val="bg1">
                      <a:lumMod val="7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?”</a:t>
              </a:r>
              <a:endParaRPr lang="ko-KR" altLang="en-US" dirty="0">
                <a:solidFill>
                  <a:schemeClr val="bg1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4895452" y="2593452"/>
              <a:ext cx="5546711" cy="24622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chemeClr val="bg1">
                      <a:lumMod val="7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평소 기후 변화에 따른 극지방의 생태와 환경에 관심이 많았던 은경 씨는</a:t>
              </a:r>
              <a:r>
                <a:rPr lang="en-US" altLang="ko-KR" sz="1400" dirty="0">
                  <a:solidFill>
                    <a:schemeClr val="bg1">
                      <a:lumMod val="7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,</a:t>
              </a:r>
            </a:p>
            <a:p>
              <a:r>
                <a:rPr lang="ko-KR" altLang="en-US" sz="1400" dirty="0">
                  <a:solidFill>
                    <a:srgbClr val="004A93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극지 연구소에 취업하고 싶어 자료를 찾아보게 된다</a:t>
              </a:r>
              <a:r>
                <a:rPr lang="en-US" altLang="ko-KR" sz="1400" dirty="0">
                  <a:solidFill>
                    <a:srgbClr val="004A93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.</a:t>
              </a:r>
            </a:p>
            <a:p>
              <a:endParaRPr lang="en-US" altLang="ko-KR" sz="1400" dirty="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r>
                <a:rPr lang="ko-KR" altLang="en-US" sz="1400" dirty="0">
                  <a:solidFill>
                    <a:schemeClr val="bg1">
                      <a:lumMod val="7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채용 준비 관련 자료는 잘 나와 있으나</a:t>
              </a:r>
              <a:r>
                <a:rPr lang="en-US" altLang="ko-KR" sz="1400" dirty="0">
                  <a:solidFill>
                    <a:schemeClr val="bg1">
                      <a:lumMod val="7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, </a:t>
              </a:r>
              <a:r>
                <a:rPr lang="ko-KR" altLang="en-US" sz="1400" dirty="0">
                  <a:solidFill>
                    <a:schemeClr val="bg1">
                      <a:lumMod val="7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은경 씨는 </a:t>
              </a:r>
              <a:r>
                <a:rPr lang="ko-KR" altLang="en-US" sz="1400" dirty="0">
                  <a:solidFill>
                    <a:srgbClr val="004A93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연구원들이 어떤 일을 하는지</a:t>
              </a:r>
              <a:endParaRPr lang="en-US" altLang="ko-KR" sz="1400" dirty="0">
                <a:solidFill>
                  <a:srgbClr val="004A9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r>
                <a:rPr lang="ko-KR" altLang="en-US" sz="1400" dirty="0">
                  <a:solidFill>
                    <a:srgbClr val="004A93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업무 환경이 어떤지 궁금했다</a:t>
              </a:r>
              <a:r>
                <a:rPr lang="en-US" altLang="ko-KR" sz="1400" dirty="0">
                  <a:solidFill>
                    <a:srgbClr val="004A93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.</a:t>
              </a:r>
            </a:p>
            <a:p>
              <a:endParaRPr lang="en-US" altLang="ko-KR" sz="1400" dirty="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r>
                <a:rPr lang="ko-KR" altLang="en-US" sz="1400" dirty="0">
                  <a:solidFill>
                    <a:schemeClr val="bg1">
                      <a:lumMod val="7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그러나 어떤 카테고리에도 극지 연구소의 전반적인 </a:t>
              </a:r>
              <a:r>
                <a:rPr lang="ko-KR" altLang="en-US" sz="1400" dirty="0">
                  <a:solidFill>
                    <a:srgbClr val="004A93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업무 환경</a:t>
              </a:r>
              <a:r>
                <a:rPr lang="ko-KR" altLang="en-US" sz="1400" dirty="0">
                  <a:solidFill>
                    <a:schemeClr val="bg1">
                      <a:lumMod val="7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이나 </a:t>
              </a:r>
              <a:endParaRPr lang="en-US" altLang="ko-KR" sz="1400" dirty="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r>
                <a:rPr lang="ko-KR" altLang="en-US" sz="1400" dirty="0">
                  <a:solidFill>
                    <a:srgbClr val="004A93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시설</a:t>
              </a:r>
              <a:r>
                <a:rPr lang="ko-KR" altLang="en-US" sz="1400" dirty="0">
                  <a:solidFill>
                    <a:schemeClr val="bg1">
                      <a:lumMod val="7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에 대해 잘 나와 있지 않아 </a:t>
              </a:r>
              <a:r>
                <a:rPr lang="ko-KR" altLang="en-US" sz="1400" dirty="0">
                  <a:solidFill>
                    <a:srgbClr val="004A93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아쉬웠다</a:t>
              </a:r>
              <a:r>
                <a:rPr lang="en-US" altLang="ko-KR" sz="1400" dirty="0">
                  <a:solidFill>
                    <a:srgbClr val="004A93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.</a:t>
              </a:r>
            </a:p>
            <a:p>
              <a:endParaRPr lang="en-US" altLang="ko-KR" sz="1400" dirty="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r>
                <a:rPr lang="ko-KR" altLang="en-US" sz="1400" dirty="0">
                  <a:solidFill>
                    <a:schemeClr val="bg1">
                      <a:lumMod val="7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극지 연구소 사이트 내에서 정확한 정보를 찾고 싶었으나</a:t>
              </a:r>
              <a:endParaRPr lang="en-US" altLang="ko-KR" sz="1400" dirty="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r>
                <a:rPr lang="ko-KR" altLang="en-US" sz="1400" dirty="0">
                  <a:solidFill>
                    <a:schemeClr val="bg1">
                      <a:lumMod val="7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은경 씨는 결국 </a:t>
              </a:r>
              <a:r>
                <a:rPr lang="ko-KR" altLang="en-US" sz="1400" dirty="0" err="1">
                  <a:solidFill>
                    <a:schemeClr val="bg1">
                      <a:lumMod val="7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구글</a:t>
              </a:r>
              <a:r>
                <a:rPr lang="ko-KR" altLang="en-US" sz="1400" dirty="0">
                  <a:solidFill>
                    <a:schemeClr val="bg1">
                      <a:lumMod val="7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검색창의 힘을 빌리게 된다</a:t>
              </a:r>
              <a:r>
                <a:rPr lang="en-US" altLang="ko-KR" sz="1400" dirty="0">
                  <a:solidFill>
                    <a:schemeClr val="bg1">
                      <a:lumMod val="7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781442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1AF00112-9078-4FB9-AE75-DE59665636D6}"/>
              </a:ext>
            </a:extLst>
          </p:cNvPr>
          <p:cNvGrpSpPr/>
          <p:nvPr/>
        </p:nvGrpSpPr>
        <p:grpSpPr>
          <a:xfrm>
            <a:off x="0" y="123284"/>
            <a:ext cx="12219904" cy="6719326"/>
            <a:chOff x="0" y="123284"/>
            <a:chExt cx="12219904" cy="6719326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FB1D1112-8F8E-4080-BC9B-9FE111928420}"/>
                </a:ext>
              </a:extLst>
            </p:cNvPr>
            <p:cNvGrpSpPr/>
            <p:nvPr/>
          </p:nvGrpSpPr>
          <p:grpSpPr>
            <a:xfrm>
              <a:off x="431007" y="205825"/>
              <a:ext cx="11788897" cy="369332"/>
              <a:chOff x="366713" y="209520"/>
              <a:chExt cx="11788897" cy="369332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D3C276B-909D-4D55-B7B6-64028605E197}"/>
                  </a:ext>
                </a:extLst>
              </p:cNvPr>
              <p:cNvSpPr txBox="1"/>
              <p:nvPr/>
            </p:nvSpPr>
            <p:spPr>
              <a:xfrm>
                <a:off x="366713" y="209520"/>
                <a:ext cx="2169385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4A93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solidFill>
                      <a:srgbClr val="004A93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 BENCH</a:t>
                </a:r>
                <a:r>
                  <a:rPr lang="ko-KR" altLang="en-US" dirty="0">
                    <a:solidFill>
                      <a:srgbClr val="004A93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 </a:t>
                </a:r>
                <a:r>
                  <a:rPr lang="en-US" altLang="ko-KR" dirty="0">
                    <a:solidFill>
                      <a:srgbClr val="004A93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MARKING</a:t>
                </a:r>
                <a:endParaRPr lang="ko-KR" altLang="en-US" dirty="0">
                  <a:solidFill>
                    <a:srgbClr val="004A93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9A59F03-5C22-4DDF-8BAE-0C3892D4920B}"/>
                  </a:ext>
                </a:extLst>
              </p:cNvPr>
              <p:cNvSpPr txBox="1"/>
              <p:nvPr/>
            </p:nvSpPr>
            <p:spPr>
              <a:xfrm>
                <a:off x="2659856" y="209520"/>
                <a:ext cx="9495754" cy="369332"/>
              </a:xfrm>
              <a:prstGeom prst="rect">
                <a:avLst/>
              </a:prstGeom>
              <a:solidFill>
                <a:srgbClr val="004A93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>
                    <a:solidFill>
                      <a:schemeClr val="bg1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자사 홈페이지 분석</a:t>
                </a:r>
              </a:p>
            </p:txBody>
          </p:sp>
        </p:grpSp>
        <p:pic>
          <p:nvPicPr>
            <p:cNvPr id="6" name="그래픽 5">
              <a:extLst>
                <a:ext uri="{FF2B5EF4-FFF2-40B4-BE49-F238E27FC236}">
                  <a16:creationId xmlns:a16="http://schemas.microsoft.com/office/drawing/2014/main" id="{0503EEFA-2A7A-4630-9BD4-DCB6BE68974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948366" y="123284"/>
              <a:ext cx="286752" cy="282596"/>
            </a:xfrm>
            <a:prstGeom prst="rect">
              <a:avLst/>
            </a:prstGeom>
          </p:spPr>
        </p:pic>
        <p:pic>
          <p:nvPicPr>
            <p:cNvPr id="7" name="그래픽 6">
              <a:extLst>
                <a:ext uri="{FF2B5EF4-FFF2-40B4-BE49-F238E27FC236}">
                  <a16:creationId xmlns:a16="http://schemas.microsoft.com/office/drawing/2014/main" id="{BBEE132F-63FA-476B-8D4C-22122E0E4B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473242" y="373640"/>
              <a:ext cx="185358" cy="182672"/>
            </a:xfrm>
            <a:prstGeom prst="rect">
              <a:avLst/>
            </a:prstGeom>
          </p:spPr>
        </p:pic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93225D9B-3DAC-4B6F-886C-2C9ABB62DBFF}"/>
                </a:ext>
              </a:extLst>
            </p:cNvPr>
            <p:cNvCxnSpPr>
              <a:cxnSpLocks/>
              <a:stCxn id="11" idx="3"/>
              <a:endCxn id="12" idx="1"/>
            </p:cNvCxnSpPr>
            <p:nvPr/>
          </p:nvCxnSpPr>
          <p:spPr>
            <a:xfrm>
              <a:off x="2600392" y="390491"/>
              <a:ext cx="123758" cy="0"/>
            </a:xfrm>
            <a:prstGeom prst="line">
              <a:avLst/>
            </a:prstGeom>
            <a:ln w="19050">
              <a:solidFill>
                <a:srgbClr val="004A9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FB954D1-91E1-4A93-9A81-C72E4B8323F0}"/>
                </a:ext>
              </a:extLst>
            </p:cNvPr>
            <p:cNvSpPr txBox="1"/>
            <p:nvPr/>
          </p:nvSpPr>
          <p:spPr>
            <a:xfrm>
              <a:off x="0" y="6596389"/>
              <a:ext cx="260039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>
                  <a:solidFill>
                    <a:schemeClr val="bg1">
                      <a:lumMod val="75000"/>
                    </a:schemeClr>
                  </a:solidFill>
                  <a:latin typeface="+mn-ea"/>
                </a:rPr>
                <a:t>2022 KOPRI WEBSITE RENEWAL PROJECT</a:t>
              </a:r>
              <a:endParaRPr lang="ko-KR" altLang="en-US" sz="1000" dirty="0">
                <a:solidFill>
                  <a:schemeClr val="bg1">
                    <a:lumMod val="75000"/>
                  </a:schemeClr>
                </a:solidFill>
                <a:latin typeface="+mn-ea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EBAB4AF-C1D7-457C-9394-0BEEEFCC8448}"/>
                </a:ext>
              </a:extLst>
            </p:cNvPr>
            <p:cNvSpPr txBox="1"/>
            <p:nvPr/>
          </p:nvSpPr>
          <p:spPr>
            <a:xfrm>
              <a:off x="11863064" y="6596389"/>
              <a:ext cx="32893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1000">
                  <a:solidFill>
                    <a:schemeClr val="bg1">
                      <a:lumMod val="75000"/>
                    </a:schemeClr>
                  </a:solidFill>
                  <a:latin typeface="+mn-ea"/>
                </a:rPr>
                <a:t>8P</a:t>
              </a:r>
              <a:endParaRPr lang="ko-KR" altLang="en-US" sz="1000">
                <a:solidFill>
                  <a:schemeClr val="bg1">
                    <a:lumMod val="75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823D21AF-0AEB-44D5-A1A6-870A2E897899}"/>
              </a:ext>
            </a:extLst>
          </p:cNvPr>
          <p:cNvGrpSpPr/>
          <p:nvPr/>
        </p:nvGrpSpPr>
        <p:grpSpPr>
          <a:xfrm>
            <a:off x="1669396" y="1088193"/>
            <a:ext cx="8853208" cy="5243503"/>
            <a:chOff x="1300196" y="1239195"/>
            <a:chExt cx="8853208" cy="5243503"/>
          </a:xfrm>
        </p:grpSpPr>
        <p:cxnSp>
          <p:nvCxnSpPr>
            <p:cNvPr id="60" name="직선 연결선 59">
              <a:extLst>
                <a:ext uri="{FF2B5EF4-FFF2-40B4-BE49-F238E27FC236}">
                  <a16:creationId xmlns:a16="http://schemas.microsoft.com/office/drawing/2014/main" id="{691168FD-4F84-4DE9-B910-8447EFA9EBF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885886" y="4694261"/>
              <a:ext cx="1331159" cy="0"/>
            </a:xfrm>
            <a:prstGeom prst="line">
              <a:avLst/>
            </a:prstGeom>
            <a:ln w="19050">
              <a:solidFill>
                <a:srgbClr val="3778BC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6" name="그래픽 55">
              <a:extLst>
                <a:ext uri="{FF2B5EF4-FFF2-40B4-BE49-F238E27FC236}">
                  <a16:creationId xmlns:a16="http://schemas.microsoft.com/office/drawing/2014/main" id="{3D58C83E-BE57-4085-8AE2-982E52CB945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512108" y="1408835"/>
              <a:ext cx="506837" cy="555643"/>
            </a:xfrm>
            <a:prstGeom prst="rect">
              <a:avLst/>
            </a:prstGeom>
            <a:effectLst>
              <a:outerShdw blurRad="50800" dist="50800" dir="9600000" algn="ctr" rotWithShape="0">
                <a:srgbClr val="000000">
                  <a:alpha val="20000"/>
                </a:srgbClr>
              </a:outerShdw>
            </a:effectLst>
          </p:spPr>
        </p:pic>
        <p:pic>
          <p:nvPicPr>
            <p:cNvPr id="57" name="그래픽 56">
              <a:extLst>
                <a:ext uri="{FF2B5EF4-FFF2-40B4-BE49-F238E27FC236}">
                  <a16:creationId xmlns:a16="http://schemas.microsoft.com/office/drawing/2014/main" id="{7B1DCC9F-C0FF-47BF-BC1A-A4BF7F7284D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476198" y="1408835"/>
              <a:ext cx="506837" cy="555643"/>
            </a:xfrm>
            <a:prstGeom prst="rect">
              <a:avLst/>
            </a:prstGeom>
            <a:effectLst>
              <a:outerShdw blurRad="50800" dist="50800" dir="9600000" algn="ctr" rotWithShape="0">
                <a:srgbClr val="000000">
                  <a:alpha val="20000"/>
                </a:srgbClr>
              </a:outerShdw>
            </a:effectLst>
          </p:spPr>
        </p:pic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06479A1F-A501-48C4-ABF9-7DADBC29AA8F}"/>
                </a:ext>
              </a:extLst>
            </p:cNvPr>
            <p:cNvSpPr/>
            <p:nvPr/>
          </p:nvSpPr>
          <p:spPr>
            <a:xfrm>
              <a:off x="4379571" y="1239195"/>
              <a:ext cx="5736628" cy="862344"/>
            </a:xfrm>
            <a:prstGeom prst="rect">
              <a:avLst/>
            </a:prstGeom>
            <a:solidFill>
              <a:schemeClr val="bg1">
                <a:alpha val="5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3ADC9F5F-B37D-4FF9-A1C8-12F5C290DEB8}"/>
                </a:ext>
              </a:extLst>
            </p:cNvPr>
            <p:cNvGrpSpPr/>
            <p:nvPr/>
          </p:nvGrpSpPr>
          <p:grpSpPr>
            <a:xfrm>
              <a:off x="5855446" y="2519611"/>
              <a:ext cx="1331159" cy="622183"/>
              <a:chOff x="6643121" y="2989185"/>
              <a:chExt cx="1331159" cy="622183"/>
            </a:xfrm>
          </p:grpSpPr>
          <p:cxnSp>
            <p:nvCxnSpPr>
              <p:cNvPr id="39" name="직선 연결선 38">
                <a:extLst>
                  <a:ext uri="{FF2B5EF4-FFF2-40B4-BE49-F238E27FC236}">
                    <a16:creationId xmlns:a16="http://schemas.microsoft.com/office/drawing/2014/main" id="{5745A6E1-8691-4821-9308-7C28A22AFC7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74280" y="2993472"/>
                <a:ext cx="0" cy="617896"/>
              </a:xfrm>
              <a:prstGeom prst="line">
                <a:avLst/>
              </a:prstGeom>
              <a:ln w="19050">
                <a:solidFill>
                  <a:srgbClr val="3778BC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직선 연결선 39">
                <a:extLst>
                  <a:ext uri="{FF2B5EF4-FFF2-40B4-BE49-F238E27FC236}">
                    <a16:creationId xmlns:a16="http://schemas.microsoft.com/office/drawing/2014/main" id="{D9C9F3C0-B071-4AD7-84C5-31645E47F96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40807" y="3611368"/>
                <a:ext cx="1133473" cy="0"/>
              </a:xfrm>
              <a:prstGeom prst="line">
                <a:avLst/>
              </a:prstGeom>
              <a:ln w="19050">
                <a:solidFill>
                  <a:srgbClr val="3778BC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직선 연결선 40">
                <a:extLst>
                  <a:ext uri="{FF2B5EF4-FFF2-40B4-BE49-F238E27FC236}">
                    <a16:creationId xmlns:a16="http://schemas.microsoft.com/office/drawing/2014/main" id="{923D57FC-27AC-4E52-9BE0-58A5DA139FA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43121" y="2989185"/>
                <a:ext cx="1331159" cy="0"/>
              </a:xfrm>
              <a:prstGeom prst="line">
                <a:avLst/>
              </a:prstGeom>
              <a:ln w="19050">
                <a:solidFill>
                  <a:srgbClr val="3778BC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BA9A6AF3-EC42-4287-9FD3-A085D3E753EE}"/>
                </a:ext>
              </a:extLst>
            </p:cNvPr>
            <p:cNvGrpSpPr/>
            <p:nvPr/>
          </p:nvGrpSpPr>
          <p:grpSpPr>
            <a:xfrm rot="5400000">
              <a:off x="4906803" y="3719730"/>
              <a:ext cx="1334247" cy="1936131"/>
              <a:chOff x="6643121" y="2376476"/>
              <a:chExt cx="1334247" cy="1936131"/>
            </a:xfrm>
          </p:grpSpPr>
          <p:cxnSp>
            <p:nvCxnSpPr>
              <p:cNvPr id="43" name="직선 연결선 42">
                <a:extLst>
                  <a:ext uri="{FF2B5EF4-FFF2-40B4-BE49-F238E27FC236}">
                    <a16:creationId xmlns:a16="http://schemas.microsoft.com/office/drawing/2014/main" id="{4F0B7A16-63AB-498C-85DA-3BAF3B46BD24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7006216" y="3344542"/>
                <a:ext cx="1936131" cy="0"/>
              </a:xfrm>
              <a:prstGeom prst="line">
                <a:avLst/>
              </a:prstGeom>
              <a:ln w="19050">
                <a:solidFill>
                  <a:srgbClr val="3778BC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직선 연결선 43">
                <a:extLst>
                  <a:ext uri="{FF2B5EF4-FFF2-40B4-BE49-F238E27FC236}">
                    <a16:creationId xmlns:a16="http://schemas.microsoft.com/office/drawing/2014/main" id="{47FDA223-64B4-4360-A1D0-47EBEE984AA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40807" y="3611368"/>
                <a:ext cx="1136561" cy="0"/>
              </a:xfrm>
              <a:prstGeom prst="line">
                <a:avLst/>
              </a:prstGeom>
              <a:ln w="19050">
                <a:solidFill>
                  <a:srgbClr val="3778BC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직선 연결선 44">
                <a:extLst>
                  <a:ext uri="{FF2B5EF4-FFF2-40B4-BE49-F238E27FC236}">
                    <a16:creationId xmlns:a16="http://schemas.microsoft.com/office/drawing/2014/main" id="{81B2019B-9237-4B7D-AD16-5AF0B10A9AA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43121" y="2989185"/>
                <a:ext cx="1331159" cy="0"/>
              </a:xfrm>
              <a:prstGeom prst="line">
                <a:avLst/>
              </a:prstGeom>
              <a:ln w="19050">
                <a:solidFill>
                  <a:srgbClr val="3778BC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45">
                <a:extLst>
                  <a:ext uri="{FF2B5EF4-FFF2-40B4-BE49-F238E27FC236}">
                    <a16:creationId xmlns:a16="http://schemas.microsoft.com/office/drawing/2014/main" id="{48C69725-72E3-4800-88BB-EBEDC9FD57F2}"/>
                  </a:ext>
                </a:extLst>
              </p:cNvPr>
              <p:cNvCxnSpPr/>
              <p:nvPr/>
            </p:nvCxnSpPr>
            <p:spPr>
              <a:xfrm>
                <a:off x="6840807" y="4308321"/>
                <a:ext cx="1133473" cy="0"/>
              </a:xfrm>
              <a:prstGeom prst="line">
                <a:avLst/>
              </a:prstGeom>
              <a:ln w="19050">
                <a:solidFill>
                  <a:srgbClr val="3778BC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55" name="그래픽 54">
              <a:extLst>
                <a:ext uri="{FF2B5EF4-FFF2-40B4-BE49-F238E27FC236}">
                  <a16:creationId xmlns:a16="http://schemas.microsoft.com/office/drawing/2014/main" id="{D33FA1F7-1856-48C0-8A31-A4AECF3DEBC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294635" y="2248297"/>
              <a:ext cx="2552603" cy="2552603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4492873E-D533-42D7-B8EC-F5ED713499F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0196" y="1275126"/>
              <a:ext cx="2251190" cy="4307747"/>
            </a:xfrm>
            <a:prstGeom prst="rect">
              <a:avLst/>
            </a:prstGeom>
          </p:spPr>
        </p:pic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03DA214D-A62D-446B-8DC6-76757DAF95C9}"/>
                </a:ext>
              </a:extLst>
            </p:cNvPr>
            <p:cNvGrpSpPr/>
            <p:nvPr/>
          </p:nvGrpSpPr>
          <p:grpSpPr>
            <a:xfrm>
              <a:off x="4601012" y="1487968"/>
              <a:ext cx="1940981" cy="369332"/>
              <a:chOff x="5211584" y="1577130"/>
              <a:chExt cx="1940981" cy="369332"/>
            </a:xfrm>
          </p:grpSpPr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2F47776-99BA-4A64-9A8A-74D0A31E6D0C}"/>
                  </a:ext>
                </a:extLst>
              </p:cNvPr>
              <p:cNvSpPr txBox="1"/>
              <p:nvPr/>
            </p:nvSpPr>
            <p:spPr>
              <a:xfrm>
                <a:off x="5211584" y="1577130"/>
                <a:ext cx="19409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COLOR PALETTE</a:t>
                </a:r>
                <a:endPara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  <p:cxnSp>
            <p:nvCxnSpPr>
              <p:cNvPr id="38" name="직선 연결선 37">
                <a:extLst>
                  <a:ext uri="{FF2B5EF4-FFF2-40B4-BE49-F238E27FC236}">
                    <a16:creationId xmlns:a16="http://schemas.microsoft.com/office/drawing/2014/main" id="{FE4C5FF5-1C74-434A-ABEB-31F9330E03D1}"/>
                  </a:ext>
                </a:extLst>
              </p:cNvPr>
              <p:cNvCxnSpPr/>
              <p:nvPr/>
            </p:nvCxnSpPr>
            <p:spPr>
              <a:xfrm>
                <a:off x="5288943" y="1904517"/>
                <a:ext cx="1741031" cy="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D6B357F-1DC7-4701-8A1F-A3734FF87B65}"/>
                </a:ext>
              </a:extLst>
            </p:cNvPr>
            <p:cNvSpPr txBox="1"/>
            <p:nvPr/>
          </p:nvSpPr>
          <p:spPr>
            <a:xfrm>
              <a:off x="5177804" y="3343361"/>
              <a:ext cx="7873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MAIN</a:t>
              </a:r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42452E1-DB73-4513-B444-AFBB21CE1642}"/>
                </a:ext>
              </a:extLst>
            </p:cNvPr>
            <p:cNvSpPr txBox="1"/>
            <p:nvPr/>
          </p:nvSpPr>
          <p:spPr>
            <a:xfrm>
              <a:off x="5253999" y="3597277"/>
              <a:ext cx="601447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#FFFFFF</a:t>
              </a:r>
              <a:endPara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C216913-602B-4762-9521-965078173C46}"/>
                </a:ext>
              </a:extLst>
            </p:cNvPr>
            <p:cNvSpPr txBox="1"/>
            <p:nvPr/>
          </p:nvSpPr>
          <p:spPr>
            <a:xfrm>
              <a:off x="5635782" y="2553980"/>
              <a:ext cx="609462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#eaedf5</a:t>
              </a:r>
              <a:endPara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643E676-317C-4D98-923E-627A04B8A163}"/>
                </a:ext>
              </a:extLst>
            </p:cNvPr>
            <p:cNvSpPr txBox="1"/>
            <p:nvPr/>
          </p:nvSpPr>
          <p:spPr>
            <a:xfrm>
              <a:off x="6118625" y="3076681"/>
              <a:ext cx="787394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#e0e1e5</a:t>
              </a:r>
              <a:endPara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B9C32FA-D64C-4205-BFE4-B21228CD0BBC}"/>
                </a:ext>
              </a:extLst>
            </p:cNvPr>
            <p:cNvSpPr txBox="1"/>
            <p:nvPr/>
          </p:nvSpPr>
          <p:spPr>
            <a:xfrm>
              <a:off x="6118625" y="3759221"/>
              <a:ext cx="66866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>
                  <a:solidFill>
                    <a:schemeClr val="bg1"/>
                  </a:solidFill>
                  <a:latin typeface="+mn-ea"/>
                </a:rPr>
                <a:t>#50b0f9</a:t>
              </a:r>
              <a:endParaRPr lang="ko-KR" altLang="en-US" sz="900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7EEC5EF-64EC-4B9A-B7D8-B4095FA0ADA9}"/>
                </a:ext>
              </a:extLst>
            </p:cNvPr>
            <p:cNvSpPr txBox="1"/>
            <p:nvPr/>
          </p:nvSpPr>
          <p:spPr>
            <a:xfrm>
              <a:off x="5626993" y="4284357"/>
              <a:ext cx="66866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>
                  <a:solidFill>
                    <a:schemeClr val="bg1"/>
                  </a:solidFill>
                  <a:latin typeface="+mn-ea"/>
                </a:rPr>
                <a:t>#539574</a:t>
              </a:r>
              <a:endParaRPr lang="ko-KR" altLang="en-US" sz="900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6794331-CFE9-417A-8D2C-3340A82D107C}"/>
                </a:ext>
              </a:extLst>
            </p:cNvPr>
            <p:cNvSpPr txBox="1"/>
            <p:nvPr/>
          </p:nvSpPr>
          <p:spPr>
            <a:xfrm>
              <a:off x="4886055" y="4284357"/>
              <a:ext cx="66866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>
                  <a:solidFill>
                    <a:schemeClr val="bg1"/>
                  </a:solidFill>
                  <a:latin typeface="+mn-ea"/>
                </a:rPr>
                <a:t>#15304e</a:t>
              </a:r>
              <a:endParaRPr lang="ko-KR" altLang="en-US" sz="900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AB275E2-40C7-43DB-955E-519979936F0C}"/>
                </a:ext>
              </a:extLst>
            </p:cNvPr>
            <p:cNvSpPr txBox="1"/>
            <p:nvPr/>
          </p:nvSpPr>
          <p:spPr>
            <a:xfrm>
              <a:off x="4379571" y="3770376"/>
              <a:ext cx="67778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>
                  <a:solidFill>
                    <a:schemeClr val="bg1"/>
                  </a:solidFill>
                  <a:latin typeface="+mn-ea"/>
                </a:rPr>
                <a:t>#4c5967</a:t>
              </a:r>
              <a:endParaRPr lang="ko-KR" altLang="en-US" sz="900" dirty="0">
                <a:solidFill>
                  <a:schemeClr val="bg1"/>
                </a:solidFill>
                <a:latin typeface="+mn-ea"/>
              </a:endParaRPr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7E93D7ED-B92F-4E56-8336-1F071F9C8204}"/>
                </a:ext>
              </a:extLst>
            </p:cNvPr>
            <p:cNvCxnSpPr>
              <a:cxnSpLocks/>
            </p:cNvCxnSpPr>
            <p:nvPr/>
          </p:nvCxnSpPr>
          <p:spPr>
            <a:xfrm>
              <a:off x="5624364" y="5355333"/>
              <a:ext cx="0" cy="291336"/>
            </a:xfrm>
            <a:prstGeom prst="line">
              <a:avLst/>
            </a:prstGeom>
            <a:ln w="19050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949469A5-D8C9-4CC4-912D-F76FC542CA78}"/>
                </a:ext>
              </a:extLst>
            </p:cNvPr>
            <p:cNvCxnSpPr>
              <a:cxnSpLocks/>
            </p:cNvCxnSpPr>
            <p:nvPr/>
          </p:nvCxnSpPr>
          <p:spPr>
            <a:xfrm>
              <a:off x="7176862" y="2863000"/>
              <a:ext cx="297265" cy="0"/>
            </a:xfrm>
            <a:prstGeom prst="line">
              <a:avLst/>
            </a:prstGeom>
            <a:ln w="19050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7C5EF5E2-2386-41B2-B869-9545B79F26F5}"/>
                </a:ext>
              </a:extLst>
            </p:cNvPr>
            <p:cNvSpPr/>
            <p:nvPr/>
          </p:nvSpPr>
          <p:spPr>
            <a:xfrm>
              <a:off x="7381849" y="2806291"/>
              <a:ext cx="109055" cy="10905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482D80E2-6DB8-4257-8AF2-95528A3BCDBF}"/>
                </a:ext>
              </a:extLst>
            </p:cNvPr>
            <p:cNvSpPr/>
            <p:nvPr/>
          </p:nvSpPr>
          <p:spPr>
            <a:xfrm>
              <a:off x="5568134" y="5598244"/>
              <a:ext cx="109055" cy="10905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AB7C884-BCDB-4C2F-828D-5AEC73D84969}"/>
                </a:ext>
              </a:extLst>
            </p:cNvPr>
            <p:cNvSpPr txBox="1"/>
            <p:nvPr/>
          </p:nvSpPr>
          <p:spPr>
            <a:xfrm>
              <a:off x="5232546" y="5703431"/>
              <a:ext cx="8402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FOINT</a:t>
              </a:r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5437FB2-487B-41A1-89DA-23B0C38DBDF8}"/>
                </a:ext>
              </a:extLst>
            </p:cNvPr>
            <p:cNvSpPr txBox="1"/>
            <p:nvPr/>
          </p:nvSpPr>
          <p:spPr>
            <a:xfrm>
              <a:off x="7490904" y="2670956"/>
              <a:ext cx="6303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SUB</a:t>
              </a:r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0A47E7C1-F504-4713-9059-C9BFFC75FF2C}"/>
                </a:ext>
              </a:extLst>
            </p:cNvPr>
            <p:cNvGrpSpPr/>
            <p:nvPr/>
          </p:nvGrpSpPr>
          <p:grpSpPr>
            <a:xfrm>
              <a:off x="8598789" y="1487968"/>
              <a:ext cx="1526380" cy="369332"/>
              <a:chOff x="9254707" y="1469808"/>
              <a:chExt cx="1526380" cy="369332"/>
            </a:xfrm>
          </p:grpSpPr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C704B735-2D0F-471F-AD29-359D958372B8}"/>
                  </a:ext>
                </a:extLst>
              </p:cNvPr>
              <p:cNvSpPr txBox="1"/>
              <p:nvPr/>
            </p:nvSpPr>
            <p:spPr>
              <a:xfrm>
                <a:off x="9254707" y="1469808"/>
                <a:ext cx="15263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FONT &amp; SIZE</a:t>
                </a:r>
                <a:endPara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  <p:cxnSp>
            <p:nvCxnSpPr>
              <p:cNvPr id="50" name="직선 연결선 49">
                <a:extLst>
                  <a:ext uri="{FF2B5EF4-FFF2-40B4-BE49-F238E27FC236}">
                    <a16:creationId xmlns:a16="http://schemas.microsoft.com/office/drawing/2014/main" id="{CD3F8AFB-32A6-497A-9681-226C6DAD560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332066" y="1797195"/>
                <a:ext cx="1338730" cy="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C95C411B-100B-47E9-A7FA-EB2D79008109}"/>
                </a:ext>
              </a:extLst>
            </p:cNvPr>
            <p:cNvSpPr txBox="1"/>
            <p:nvPr/>
          </p:nvSpPr>
          <p:spPr>
            <a:xfrm>
              <a:off x="8729616" y="2101539"/>
              <a:ext cx="1423788" cy="16312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맑은 고딕</a:t>
              </a:r>
              <a:endParaRPr lang="en-US" altLang="ko-KR">
                <a:latin typeface="나눔스퀘어OTF Bold" panose="020B0600000101010101" pitchFamily="34" charset="-127"/>
                <a:ea typeface="나눔스퀘어OTF Bold" panose="020B0600000101010101" pitchFamily="34" charset="-127"/>
              </a:endParaRPr>
            </a:p>
            <a:p>
              <a:r>
                <a:rPr lang="en-US" altLang="ko-KR" sz="200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gsanslight</a:t>
              </a:r>
            </a:p>
            <a:p>
              <a:r>
                <a:rPr lang="en-US" altLang="ko-KR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Gsans</a:t>
              </a:r>
            </a:p>
            <a:p>
              <a:r>
                <a:rPr lang="en-US" altLang="ko-KR" sz="160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Dotum</a:t>
              </a:r>
            </a:p>
            <a:p>
              <a:r>
                <a:rPr lang="en-US" altLang="ko-KR" sz="140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Arial</a:t>
              </a:r>
            </a:p>
            <a:p>
              <a:r>
                <a:rPr lang="en-US" altLang="ko-KR" sz="140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Sans-serif</a:t>
              </a:r>
              <a:endParaRPr lang="ko-KR" altLang="en-US" sz="1100" dirty="0">
                <a:latin typeface="나눔스퀘어OTF Bold" panose="020B0600000101010101" pitchFamily="34" charset="-127"/>
                <a:ea typeface="나눔스퀘어OTF Bold" panose="020B0600000101010101" pitchFamily="34" charset="-127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31DB6B56-CF91-4F33-8E56-A1087187FD7A}"/>
                </a:ext>
              </a:extLst>
            </p:cNvPr>
            <p:cNvSpPr txBox="1"/>
            <p:nvPr/>
          </p:nvSpPr>
          <p:spPr>
            <a:xfrm>
              <a:off x="8679652" y="3758875"/>
              <a:ext cx="1436547" cy="27238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20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42px</a:t>
              </a:r>
            </a:p>
            <a:p>
              <a:r>
                <a:rPr lang="en-US" altLang="ko-KR" sz="360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36px</a:t>
              </a:r>
            </a:p>
            <a:p>
              <a:r>
                <a:rPr lang="en-US" altLang="ko-KR" sz="240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24px</a:t>
              </a:r>
            </a:p>
            <a:p>
              <a:r>
                <a:rPr lang="en-US" altLang="ko-KR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18px</a:t>
              </a:r>
            </a:p>
            <a:p>
              <a:r>
                <a:rPr lang="en-US" altLang="ko-KR" sz="170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17px</a:t>
              </a:r>
            </a:p>
            <a:p>
              <a:r>
                <a:rPr lang="en-US" altLang="ko-KR" sz="160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16px</a:t>
              </a:r>
            </a:p>
            <a:p>
              <a:r>
                <a:rPr lang="en-US" altLang="ko-KR" sz="150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15px</a:t>
              </a:r>
              <a:endParaRPr lang="en-US" altLang="ko-KR" sz="15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998229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1953</TotalTime>
  <Words>1966</Words>
  <Application>Microsoft Office PowerPoint</Application>
  <PresentationFormat>와이드스크린</PresentationFormat>
  <Paragraphs>678</Paragraphs>
  <Slides>35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43" baseType="lpstr">
      <vt:lpstr>나눔스퀘어_ac</vt:lpstr>
      <vt:lpstr>나눔스퀘어_ac Bold</vt:lpstr>
      <vt:lpstr>나눔스퀘어_ac ExtraBold</vt:lpstr>
      <vt:lpstr>나눔스퀘어OTF Bold</vt:lpstr>
      <vt:lpstr>나눔스퀘어OTF ExtraBold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EZDESIGN</dc:creator>
  <cp:lastModifiedBy>EZDESIGN</cp:lastModifiedBy>
  <cp:revision>323</cp:revision>
  <dcterms:created xsi:type="dcterms:W3CDTF">2022-10-17T05:57:39Z</dcterms:created>
  <dcterms:modified xsi:type="dcterms:W3CDTF">2022-10-26T06:12:34Z</dcterms:modified>
</cp:coreProperties>
</file>